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dp" ContentType="image/vnd.ms-photo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76" r:id="rId3"/>
    <p:sldId id="308" r:id="rId4"/>
    <p:sldId id="296" r:id="rId5"/>
    <p:sldId id="312" r:id="rId6"/>
    <p:sldId id="314" r:id="rId8"/>
    <p:sldId id="330" r:id="rId9"/>
    <p:sldId id="331" r:id="rId10"/>
    <p:sldId id="315" r:id="rId11"/>
    <p:sldId id="316" r:id="rId12"/>
    <p:sldId id="317" r:id="rId13"/>
    <p:sldId id="300" r:id="rId14"/>
    <p:sldId id="310" r:id="rId15"/>
    <p:sldId id="318" r:id="rId16"/>
    <p:sldId id="309" r:id="rId17"/>
    <p:sldId id="319" r:id="rId18"/>
    <p:sldId id="298" r:id="rId19"/>
    <p:sldId id="332" r:id="rId20"/>
    <p:sldId id="320" r:id="rId21"/>
    <p:sldId id="333" r:id="rId22"/>
    <p:sldId id="334" r:id="rId23"/>
    <p:sldId id="321" r:id="rId24"/>
    <p:sldId id="324" r:id="rId25"/>
    <p:sldId id="325" r:id="rId26"/>
    <p:sldId id="323" r:id="rId27"/>
    <p:sldId id="322" r:id="rId28"/>
    <p:sldId id="326" r:id="rId29"/>
    <p:sldId id="329" r:id="rId30"/>
    <p:sldId id="302" r:id="rId31"/>
    <p:sldId id="280" r:id="rId32"/>
    <p:sldId id="284" r:id="rId33"/>
    <p:sldId id="290" r:id="rId34"/>
    <p:sldId id="282" r:id="rId35"/>
    <p:sldId id="292" r:id="rId36"/>
    <p:sldId id="288" r:id="rId37"/>
    <p:sldId id="289" r:id="rId38"/>
    <p:sldId id="283" r:id="rId39"/>
    <p:sldId id="291" r:id="rId40"/>
    <p:sldId id="304" r:id="rId41"/>
    <p:sldId id="305" r:id="rId42"/>
    <p:sldId id="293" r:id="rId43"/>
    <p:sldId id="307" r:id="rId44"/>
    <p:sldId id="306" r:id="rId45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BE90058-2213-4A43-B9E3-875C6952C685}">
          <p14:sldIdLst>
            <p14:sldId id="276"/>
            <p14:sldId id="308"/>
            <p14:sldId id="296"/>
            <p14:sldId id="312"/>
            <p14:sldId id="314"/>
            <p14:sldId id="330"/>
            <p14:sldId id="331"/>
            <p14:sldId id="315"/>
            <p14:sldId id="316"/>
            <p14:sldId id="317"/>
            <p14:sldId id="300"/>
            <p14:sldId id="310"/>
            <p14:sldId id="318"/>
            <p14:sldId id="309"/>
            <p14:sldId id="319"/>
            <p14:sldId id="298"/>
            <p14:sldId id="332"/>
            <p14:sldId id="320"/>
            <p14:sldId id="333"/>
            <p14:sldId id="334"/>
            <p14:sldId id="321"/>
            <p14:sldId id="324"/>
            <p14:sldId id="325"/>
            <p14:sldId id="323"/>
            <p14:sldId id="322"/>
            <p14:sldId id="326"/>
            <p14:sldId id="329"/>
            <p14:sldId id="302"/>
            <p14:sldId id="280"/>
            <p14:sldId id="284"/>
            <p14:sldId id="290"/>
            <p14:sldId id="282"/>
            <p14:sldId id="292"/>
            <p14:sldId id="288"/>
            <p14:sldId id="289"/>
            <p14:sldId id="283"/>
            <p14:sldId id="291"/>
            <p14:sldId id="304"/>
            <p14:sldId id="305"/>
            <p14:sldId id="293"/>
            <p14:sldId id="307"/>
            <p14:sldId id="3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79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38" y="-405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5D6AB-5D7B-41D8-9812-37AF4A8AD0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93AA9-5770-4C81-B372-25B1E3147D4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637" y="4400176"/>
            <a:ext cx="5486727" cy="360027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637" y="4400176"/>
            <a:ext cx="5486727" cy="360027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637" y="4400176"/>
            <a:ext cx="5486727" cy="3600276"/>
          </a:xfrm>
          <a:prstGeom prst="rect">
            <a:avLst/>
          </a:prstGeom>
        </p:spPr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637" y="4400176"/>
            <a:ext cx="5486727" cy="360027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637" y="4400176"/>
            <a:ext cx="5486727" cy="360027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637" y="4400176"/>
            <a:ext cx="5486727" cy="360027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637" y="4400176"/>
            <a:ext cx="5486727" cy="360027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637" y="4400176"/>
            <a:ext cx="5486727" cy="360027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637" y="4400176"/>
            <a:ext cx="5486727" cy="360027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637" y="4400176"/>
            <a:ext cx="5486727" cy="360027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lIns="95091" tIns="47545" rIns="95091" bIns="47545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lIns="95091" tIns="47545" rIns="95091" bIns="47545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image" Target="../media/image2.jpeg"/><Relationship Id="rId7" Type="http://schemas.openxmlformats.org/officeDocument/2006/relationships/oleObject" Target="../embeddings/oleObject1.bin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18" name="图片 17" descr="C:\Users\Administrator\Desktop\180713-加三片叶子\02-ai\牌子修改稿 2-02.png"/>
          <p:cNvPicPr/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1223" y="173238"/>
            <a:ext cx="1047208" cy="970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1" name="对象 30"/>
          <p:cNvGraphicFramePr>
            <a:graphicFrameLocks noChangeAspect="1"/>
          </p:cNvGraphicFramePr>
          <p:nvPr userDrawn="1"/>
        </p:nvGraphicFramePr>
        <p:xfrm>
          <a:off x="7899828" y="164388"/>
          <a:ext cx="1061957" cy="98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" r:id="rId7" imgW="1524000" imgH="1400175" progId="MSPhotoEd.3">
                  <p:embed/>
                </p:oleObj>
              </mc:Choice>
              <mc:Fallback>
                <p:oleObj name="" r:id="rId7" imgW="1524000" imgH="1400175" progId="MSPhotoEd.3">
                  <p:embed/>
                  <p:pic>
                    <p:nvPicPr>
                      <p:cNvPr id="0" name="图片 20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828" y="164388"/>
                        <a:ext cx="1061957" cy="9882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oleObject" Target="../embeddings/oleObject2.bin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4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1.wdp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hyperlink" Target="http://www.isscityclub.org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1.wdp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oleObject" Target="../embeddings/oleObject4.bin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9784" y="0"/>
            <a:ext cx="9144000" cy="571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2018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514307" y="5322410"/>
            <a:ext cx="1357331" cy="185823"/>
            <a:chOff x="5191113" y="5753101"/>
            <a:chExt cx="1809775" cy="222988"/>
          </a:xfrm>
        </p:grpSpPr>
        <p:sp>
          <p:nvSpPr>
            <p:cNvPr id="6" name="椭圆 5"/>
            <p:cNvSpPr/>
            <p:nvPr/>
          </p:nvSpPr>
          <p:spPr>
            <a:xfrm>
              <a:off x="5191113" y="5753101"/>
              <a:ext cx="222988" cy="222988"/>
            </a:xfrm>
            <a:prstGeom prst="ellipse">
              <a:avLst/>
            </a:prstGeom>
            <a:ln>
              <a:noFill/>
            </a:ln>
            <a:effectLst>
              <a:outerShdw blurRad="2667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720042" y="5753101"/>
              <a:ext cx="222988" cy="2229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667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6248971" y="5753101"/>
              <a:ext cx="222988" cy="2229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2667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6777900" y="5753101"/>
              <a:ext cx="222988" cy="2229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2667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45"/>
            <p:cNvSpPr>
              <a:spLocks noEditPoints="1"/>
            </p:cNvSpPr>
            <p:nvPr/>
          </p:nvSpPr>
          <p:spPr bwMode="auto">
            <a:xfrm>
              <a:off x="6833180" y="5819145"/>
              <a:ext cx="112429" cy="90900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Freeform 46"/>
            <p:cNvSpPr>
              <a:spLocks noEditPoints="1"/>
            </p:cNvSpPr>
            <p:nvPr/>
          </p:nvSpPr>
          <p:spPr bwMode="auto">
            <a:xfrm>
              <a:off x="6322909" y="5809576"/>
              <a:ext cx="75112" cy="110038"/>
            </a:xfrm>
            <a:custGeom>
              <a:avLst/>
              <a:gdLst>
                <a:gd name="T0" fmla="*/ 16 w 73"/>
                <a:gd name="T1" fmla="*/ 77 h 107"/>
                <a:gd name="T2" fmla="*/ 57 w 73"/>
                <a:gd name="T3" fmla="*/ 77 h 107"/>
                <a:gd name="T4" fmla="*/ 52 w 73"/>
                <a:gd name="T5" fmla="*/ 101 h 107"/>
                <a:gd name="T6" fmla="*/ 45 w 73"/>
                <a:gd name="T7" fmla="*/ 101 h 107"/>
                <a:gd name="T8" fmla="*/ 37 w 73"/>
                <a:gd name="T9" fmla="*/ 107 h 107"/>
                <a:gd name="T10" fmla="*/ 29 w 73"/>
                <a:gd name="T11" fmla="*/ 101 h 107"/>
                <a:gd name="T12" fmla="*/ 21 w 73"/>
                <a:gd name="T13" fmla="*/ 101 h 107"/>
                <a:gd name="T14" fmla="*/ 16 w 73"/>
                <a:gd name="T15" fmla="*/ 77 h 107"/>
                <a:gd name="T16" fmla="*/ 51 w 73"/>
                <a:gd name="T17" fmla="*/ 29 h 107"/>
                <a:gd name="T18" fmla="*/ 52 w 73"/>
                <a:gd name="T19" fmla="*/ 35 h 107"/>
                <a:gd name="T20" fmla="*/ 51 w 73"/>
                <a:gd name="T21" fmla="*/ 37 h 107"/>
                <a:gd name="T22" fmla="*/ 53 w 73"/>
                <a:gd name="T23" fmla="*/ 38 h 107"/>
                <a:gd name="T24" fmla="*/ 52 w 73"/>
                <a:gd name="T25" fmla="*/ 42 h 107"/>
                <a:gd name="T26" fmla="*/ 50 w 73"/>
                <a:gd name="T27" fmla="*/ 42 h 107"/>
                <a:gd name="T28" fmla="*/ 52 w 73"/>
                <a:gd name="T29" fmla="*/ 44 h 107"/>
                <a:gd name="T30" fmla="*/ 51 w 73"/>
                <a:gd name="T31" fmla="*/ 47 h 107"/>
                <a:gd name="T32" fmla="*/ 50 w 73"/>
                <a:gd name="T33" fmla="*/ 48 h 107"/>
                <a:gd name="T34" fmla="*/ 51 w 73"/>
                <a:gd name="T35" fmla="*/ 49 h 107"/>
                <a:gd name="T36" fmla="*/ 50 w 73"/>
                <a:gd name="T37" fmla="*/ 53 h 107"/>
                <a:gd name="T38" fmla="*/ 47 w 73"/>
                <a:gd name="T39" fmla="*/ 54 h 107"/>
                <a:gd name="T40" fmla="*/ 29 w 73"/>
                <a:gd name="T41" fmla="*/ 49 h 107"/>
                <a:gd name="T42" fmla="*/ 21 w 73"/>
                <a:gd name="T43" fmla="*/ 49 h 107"/>
                <a:gd name="T44" fmla="*/ 21 w 73"/>
                <a:gd name="T45" fmla="*/ 32 h 107"/>
                <a:gd name="T46" fmla="*/ 28 w 73"/>
                <a:gd name="T47" fmla="*/ 31 h 107"/>
                <a:gd name="T48" fmla="*/ 42 w 73"/>
                <a:gd name="T49" fmla="*/ 16 h 107"/>
                <a:gd name="T50" fmla="*/ 38 w 73"/>
                <a:gd name="T51" fmla="*/ 30 h 107"/>
                <a:gd name="T52" fmla="*/ 51 w 73"/>
                <a:gd name="T53" fmla="*/ 29 h 107"/>
                <a:gd name="T54" fmla="*/ 15 w 73"/>
                <a:gd name="T55" fmla="*/ 71 h 107"/>
                <a:gd name="T56" fmla="*/ 25 w 73"/>
                <a:gd name="T57" fmla="*/ 71 h 107"/>
                <a:gd name="T58" fmla="*/ 17 w 73"/>
                <a:gd name="T59" fmla="*/ 48 h 107"/>
                <a:gd name="T60" fmla="*/ 11 w 73"/>
                <a:gd name="T61" fmla="*/ 29 h 107"/>
                <a:gd name="T62" fmla="*/ 23 w 73"/>
                <a:gd name="T63" fmla="*/ 13 h 107"/>
                <a:gd name="T64" fmla="*/ 37 w 73"/>
                <a:gd name="T65" fmla="*/ 11 h 107"/>
                <a:gd name="T66" fmla="*/ 50 w 73"/>
                <a:gd name="T67" fmla="*/ 14 h 107"/>
                <a:gd name="T68" fmla="*/ 62 w 73"/>
                <a:gd name="T69" fmla="*/ 29 h 107"/>
                <a:gd name="T70" fmla="*/ 56 w 73"/>
                <a:gd name="T71" fmla="*/ 48 h 107"/>
                <a:gd name="T72" fmla="*/ 48 w 73"/>
                <a:gd name="T73" fmla="*/ 71 h 107"/>
                <a:gd name="T74" fmla="*/ 58 w 73"/>
                <a:gd name="T75" fmla="*/ 71 h 107"/>
                <a:gd name="T76" fmla="*/ 65 w 73"/>
                <a:gd name="T77" fmla="*/ 52 h 107"/>
                <a:gd name="T78" fmla="*/ 71 w 73"/>
                <a:gd name="T79" fmla="*/ 27 h 107"/>
                <a:gd name="T80" fmla="*/ 55 w 73"/>
                <a:gd name="T81" fmla="*/ 5 h 107"/>
                <a:gd name="T82" fmla="*/ 37 w 73"/>
                <a:gd name="T83" fmla="*/ 1 h 107"/>
                <a:gd name="T84" fmla="*/ 19 w 73"/>
                <a:gd name="T85" fmla="*/ 5 h 107"/>
                <a:gd name="T86" fmla="*/ 2 w 73"/>
                <a:gd name="T87" fmla="*/ 27 h 107"/>
                <a:gd name="T88" fmla="*/ 8 w 73"/>
                <a:gd name="T89" fmla="*/ 53 h 107"/>
                <a:gd name="T90" fmla="*/ 15 w 73"/>
                <a:gd name="T91" fmla="*/ 7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" h="107">
                  <a:moveTo>
                    <a:pt x="16" y="77"/>
                  </a:moveTo>
                  <a:cubicBezTo>
                    <a:pt x="57" y="77"/>
                    <a:pt x="57" y="77"/>
                    <a:pt x="57" y="77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4"/>
                    <a:pt x="41" y="107"/>
                    <a:pt x="37" y="107"/>
                  </a:cubicBezTo>
                  <a:cubicBezTo>
                    <a:pt x="33" y="107"/>
                    <a:pt x="30" y="104"/>
                    <a:pt x="29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6" y="77"/>
                    <a:pt x="16" y="77"/>
                    <a:pt x="16" y="77"/>
                  </a:cubicBezTo>
                  <a:close/>
                  <a:moveTo>
                    <a:pt x="51" y="29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0" y="21"/>
                    <a:pt x="43" y="27"/>
                    <a:pt x="38" y="30"/>
                  </a:cubicBezTo>
                  <a:cubicBezTo>
                    <a:pt x="51" y="29"/>
                    <a:pt x="51" y="29"/>
                    <a:pt x="51" y="29"/>
                  </a:cubicBezTo>
                  <a:close/>
                  <a:moveTo>
                    <a:pt x="15" y="71"/>
                  </a:moveTo>
                  <a:cubicBezTo>
                    <a:pt x="25" y="71"/>
                    <a:pt x="25" y="71"/>
                    <a:pt x="25" y="71"/>
                  </a:cubicBezTo>
                  <a:cubicBezTo>
                    <a:pt x="24" y="62"/>
                    <a:pt x="20" y="55"/>
                    <a:pt x="17" y="48"/>
                  </a:cubicBezTo>
                  <a:cubicBezTo>
                    <a:pt x="13" y="41"/>
                    <a:pt x="10" y="34"/>
                    <a:pt x="11" y="29"/>
                  </a:cubicBezTo>
                  <a:cubicBezTo>
                    <a:pt x="13" y="21"/>
                    <a:pt x="17" y="16"/>
                    <a:pt x="23" y="13"/>
                  </a:cubicBezTo>
                  <a:cubicBezTo>
                    <a:pt x="27" y="11"/>
                    <a:pt x="32" y="10"/>
                    <a:pt x="37" y="11"/>
                  </a:cubicBezTo>
                  <a:cubicBezTo>
                    <a:pt x="42" y="11"/>
                    <a:pt x="46" y="12"/>
                    <a:pt x="50" y="14"/>
                  </a:cubicBezTo>
                  <a:cubicBezTo>
                    <a:pt x="56" y="17"/>
                    <a:pt x="60" y="22"/>
                    <a:pt x="62" y="29"/>
                  </a:cubicBezTo>
                  <a:cubicBezTo>
                    <a:pt x="63" y="34"/>
                    <a:pt x="59" y="41"/>
                    <a:pt x="56" y="48"/>
                  </a:cubicBezTo>
                  <a:cubicBezTo>
                    <a:pt x="53" y="55"/>
                    <a:pt x="49" y="62"/>
                    <a:pt x="4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9" y="64"/>
                    <a:pt x="62" y="58"/>
                    <a:pt x="65" y="52"/>
                  </a:cubicBezTo>
                  <a:cubicBezTo>
                    <a:pt x="69" y="44"/>
                    <a:pt x="73" y="36"/>
                    <a:pt x="71" y="27"/>
                  </a:cubicBezTo>
                  <a:cubicBezTo>
                    <a:pt x="70" y="17"/>
                    <a:pt x="63" y="9"/>
                    <a:pt x="55" y="5"/>
                  </a:cubicBezTo>
                  <a:cubicBezTo>
                    <a:pt x="49" y="2"/>
                    <a:pt x="43" y="1"/>
                    <a:pt x="37" y="1"/>
                  </a:cubicBezTo>
                  <a:cubicBezTo>
                    <a:pt x="31" y="0"/>
                    <a:pt x="24" y="2"/>
                    <a:pt x="19" y="5"/>
                  </a:cubicBezTo>
                  <a:cubicBezTo>
                    <a:pt x="10" y="9"/>
                    <a:pt x="4" y="16"/>
                    <a:pt x="2" y="27"/>
                  </a:cubicBezTo>
                  <a:cubicBezTo>
                    <a:pt x="0" y="36"/>
                    <a:pt x="4" y="44"/>
                    <a:pt x="8" y="53"/>
                  </a:cubicBezTo>
                  <a:cubicBezTo>
                    <a:pt x="11" y="58"/>
                    <a:pt x="13" y="64"/>
                    <a:pt x="15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AutoShape 59"/>
            <p:cNvSpPr/>
            <p:nvPr/>
          </p:nvSpPr>
          <p:spPr bwMode="auto">
            <a:xfrm>
              <a:off x="5783348" y="5816489"/>
              <a:ext cx="96375" cy="96210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7800" hangingPunct="0">
                <a:defRPr/>
              </a:pPr>
              <a:endParaRPr lang="en-US" sz="1200">
                <a:solidFill>
                  <a:srgbClr val="000000"/>
                </a:solidFill>
                <a:ea typeface="微软雅黑" panose="020B050302020402020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3" name="AutoShape 112"/>
            <p:cNvSpPr/>
            <p:nvPr/>
          </p:nvSpPr>
          <p:spPr bwMode="auto">
            <a:xfrm>
              <a:off x="5254501" y="5816407"/>
              <a:ext cx="96210" cy="96375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7800" hangingPunct="0">
                <a:defRPr/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Arial" panose="020B0604020202020204" pitchFamily="34" charset="0"/>
                <a:sym typeface="Gill Sans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-91281" y="218322"/>
            <a:ext cx="4450556" cy="3627025"/>
            <a:chOff x="3813732" y="401256"/>
            <a:chExt cx="4923220" cy="3794060"/>
          </a:xfrm>
        </p:grpSpPr>
        <p:sp>
          <p:nvSpPr>
            <p:cNvPr id="15" name="椭圆 14"/>
            <p:cNvSpPr/>
            <p:nvPr/>
          </p:nvSpPr>
          <p:spPr>
            <a:xfrm>
              <a:off x="4675267" y="2990860"/>
              <a:ext cx="1204456" cy="1204456"/>
            </a:xfrm>
            <a:prstGeom prst="ellipse">
              <a:avLst/>
            </a:prstGeom>
            <a:solidFill>
              <a:srgbClr val="E7E5E5"/>
            </a:solidFill>
            <a:ln>
              <a:noFill/>
            </a:ln>
            <a:effectLst>
              <a:outerShdw blurRad="4445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813732" y="2118065"/>
              <a:ext cx="1488873" cy="1488873"/>
            </a:xfrm>
            <a:prstGeom prst="ellipse">
              <a:avLst/>
            </a:prstGeom>
            <a:solidFill>
              <a:srgbClr val="E7E5E5"/>
            </a:solidFill>
            <a:ln>
              <a:noFill/>
            </a:ln>
            <a:effectLst>
              <a:outerShdw blurRad="4445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329791" y="401256"/>
              <a:ext cx="3532418" cy="3532418"/>
            </a:xfrm>
            <a:prstGeom prst="ellipse">
              <a:avLst/>
            </a:prstGeom>
            <a:ln>
              <a:noFill/>
            </a:ln>
            <a:effectLst>
              <a:outerShdw blurRad="2667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165923" y="681855"/>
              <a:ext cx="1006252" cy="1006252"/>
            </a:xfrm>
            <a:prstGeom prst="ellipse">
              <a:avLst/>
            </a:prstGeom>
            <a:solidFill>
              <a:srgbClr val="E7E5E5"/>
            </a:solidFill>
            <a:ln>
              <a:noFill/>
            </a:ln>
            <a:effectLst>
              <a:outerShdw blurRad="4445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8132964" y="1584671"/>
              <a:ext cx="603988" cy="603988"/>
            </a:xfrm>
            <a:prstGeom prst="ellipse">
              <a:avLst/>
            </a:prstGeom>
            <a:ln>
              <a:noFill/>
            </a:ln>
            <a:effectLst>
              <a:outerShdw blurRad="2667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581044" y="3528290"/>
              <a:ext cx="275091" cy="275091"/>
            </a:xfrm>
            <a:prstGeom prst="ellipse">
              <a:avLst/>
            </a:prstGeom>
            <a:ln>
              <a:noFill/>
            </a:ln>
            <a:effectLst>
              <a:outerShdw blurRad="2667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059036" y="3720823"/>
              <a:ext cx="441212" cy="441211"/>
            </a:xfrm>
            <a:prstGeom prst="ellipse">
              <a:avLst/>
            </a:prstGeom>
            <a:ln>
              <a:noFill/>
            </a:ln>
            <a:effectLst>
              <a:outerShdw blurRad="2667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7975999" y="2511730"/>
              <a:ext cx="441212" cy="441211"/>
            </a:xfrm>
            <a:prstGeom prst="ellipse">
              <a:avLst/>
            </a:prstGeom>
            <a:ln>
              <a:noFill/>
            </a:ln>
            <a:effectLst>
              <a:outerShdw blurRad="2667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" name="文本框 51"/>
          <p:cNvSpPr txBox="1">
            <a:spLocks noChangeArrowheads="1"/>
          </p:cNvSpPr>
          <p:nvPr/>
        </p:nvSpPr>
        <p:spPr bwMode="auto">
          <a:xfrm>
            <a:off x="327820" y="1530770"/>
            <a:ext cx="3526631" cy="538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3668" tIns="31834" rIns="63668" bIns="31834"/>
          <a:lstStyle/>
          <a:p>
            <a:pPr algn="ctr">
              <a:lnSpc>
                <a:spcPct val="120000"/>
              </a:lnSpc>
            </a:pPr>
            <a:r>
              <a:rPr lang="en-US" altLang="zh-CN" sz="3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ISSCC</a:t>
            </a:r>
            <a:endParaRPr lang="en-US" altLang="zh-CN" sz="3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5" name="文本框 51"/>
          <p:cNvSpPr txBox="1">
            <a:spLocks noChangeArrowheads="1"/>
          </p:cNvSpPr>
          <p:nvPr/>
        </p:nvSpPr>
        <p:spPr bwMode="auto">
          <a:xfrm>
            <a:off x="161666" y="3963006"/>
            <a:ext cx="7260058" cy="5705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3668" tIns="31834" rIns="63668" bIns="31834"/>
          <a:lstStyle/>
          <a:p>
            <a:pPr>
              <a:lnSpc>
                <a:spcPct val="120000"/>
              </a:lnSpc>
            </a:pPr>
            <a:r>
              <a:rPr lang="en-US" altLang="zh-CN" sz="2500" b="1" dirty="0" smtClean="0">
                <a:solidFill>
                  <a:schemeClr val="tx2">
                    <a:lumMod val="75000"/>
                  </a:schemeClr>
                </a:solidFill>
                <a:latin typeface="Mongolian Baiti" panose="03000500000000000000" pitchFamily="66" charset="0"/>
                <a:ea typeface="MS PGothic" panose="020B0600070205080204" pitchFamily="34" charset="-128"/>
                <a:cs typeface="Mongolian Baiti" panose="03000500000000000000" pitchFamily="66" charset="0"/>
              </a:rPr>
              <a:t>International </a:t>
            </a:r>
            <a:r>
              <a:rPr lang="en-US" altLang="zh-CN" sz="2500" b="1" dirty="0">
                <a:solidFill>
                  <a:schemeClr val="tx2">
                    <a:lumMod val="75000"/>
                  </a:schemeClr>
                </a:solidFill>
                <a:latin typeface="Mongolian Baiti" panose="03000500000000000000" pitchFamily="66" charset="0"/>
                <a:ea typeface="MS PGothic" panose="020B0600070205080204" pitchFamily="34" charset="-128"/>
                <a:cs typeface="Mongolian Baiti" panose="03000500000000000000" pitchFamily="66" charset="0"/>
              </a:rPr>
              <a:t>Smart Sustainable City </a:t>
            </a:r>
            <a:r>
              <a:rPr lang="en-US" altLang="zh-CN" sz="2500" b="1" dirty="0" smtClean="0">
                <a:solidFill>
                  <a:schemeClr val="tx2">
                    <a:lumMod val="75000"/>
                  </a:schemeClr>
                </a:solidFill>
                <a:latin typeface="Mongolian Baiti" panose="03000500000000000000" pitchFamily="66" charset="0"/>
                <a:ea typeface="MS PGothic" panose="020B0600070205080204" pitchFamily="34" charset="-128"/>
                <a:cs typeface="Mongolian Baiti" panose="03000500000000000000" pitchFamily="66" charset="0"/>
              </a:rPr>
              <a:t>Club</a:t>
            </a:r>
            <a:endParaRPr lang="en-US" altLang="zh-CN" sz="1600" b="1" spc="468" dirty="0">
              <a:solidFill>
                <a:schemeClr val="tx2">
                  <a:lumMod val="75000"/>
                </a:schemeClr>
              </a:solidFill>
              <a:latin typeface="Mongolian Baiti" panose="03000500000000000000" pitchFamily="66" charset="0"/>
              <a:ea typeface="MS PGothic" panose="020B0600070205080204" pitchFamily="34" charset="-128"/>
              <a:cs typeface="Mongolian Baiti" panose="03000500000000000000" pitchFamily="66" charset="0"/>
            </a:endParaRPr>
          </a:p>
        </p:txBody>
      </p:sp>
      <p:pic>
        <p:nvPicPr>
          <p:cNvPr id="26" name="图片 25" descr="C:\Users\Administrator\Desktop\180713-加三片叶子\02-ai\牌子修改稿 2-02.pn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791223" y="173238"/>
            <a:ext cx="1047208" cy="970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7899828" y="164388"/>
          <a:ext cx="1061957" cy="98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" r:id="rId2" imgW="1524000" imgH="1400175" progId="MSPhotoEd.3">
                  <p:embed/>
                </p:oleObj>
              </mc:Choice>
              <mc:Fallback>
                <p:oleObj name="" r:id="rId2" imgW="1524000" imgH="1400175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828" y="164388"/>
                        <a:ext cx="1061957" cy="9882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本框 51"/>
          <p:cNvSpPr txBox="1">
            <a:spLocks noChangeArrowheads="1"/>
          </p:cNvSpPr>
          <p:nvPr/>
        </p:nvSpPr>
        <p:spPr bwMode="auto">
          <a:xfrm>
            <a:off x="2444547" y="2047797"/>
            <a:ext cx="8164016" cy="57055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3668" tIns="31834" rIns="63668" bIns="31834"/>
          <a:lstStyle/>
          <a:p>
            <a:pPr algn="ctr">
              <a:lnSpc>
                <a:spcPct val="120000"/>
              </a:lnSpc>
            </a:pPr>
            <a:r>
              <a:rPr lang="en-US" altLang="zh-CN" sz="4000" b="1" dirty="0" smtClean="0">
                <a:solidFill>
                  <a:srgbClr val="C00000"/>
                </a:solidFill>
                <a:latin typeface="Felix Titling" panose="04060505060202020A04" pitchFamily="82" charset="0"/>
                <a:ea typeface="Cambria" panose="02040503050406030204" pitchFamily="18" charset="0"/>
                <a:cs typeface="Mongolian Baiti" panose="03000500000000000000" pitchFamily="66" charset="0"/>
              </a:rPr>
              <a:t>3</a:t>
            </a:r>
            <a:r>
              <a:rPr lang="en-US" altLang="zh-CN" sz="4000" b="1" baseline="30000" dirty="0" smtClean="0">
                <a:solidFill>
                  <a:srgbClr val="C00000"/>
                </a:solidFill>
                <a:latin typeface="Felix Titling" panose="04060505060202020A04" pitchFamily="82" charset="0"/>
                <a:ea typeface="Cambria" panose="02040503050406030204" pitchFamily="18" charset="0"/>
                <a:cs typeface="Mongolian Baiti" panose="03000500000000000000" pitchFamily="66" charset="0"/>
              </a:rPr>
              <a:t>rd</a:t>
            </a:r>
            <a:r>
              <a:rPr lang="en-US" altLang="zh-CN" sz="4000" b="1" dirty="0" smtClean="0">
                <a:solidFill>
                  <a:srgbClr val="C00000"/>
                </a:solidFill>
                <a:latin typeface="Felix Titling" panose="04060505060202020A04" pitchFamily="82" charset="0"/>
                <a:ea typeface="Cambria" panose="02040503050406030204" pitchFamily="18" charset="0"/>
                <a:cs typeface="Mongolian Baiti" panose="03000500000000000000" pitchFamily="66" charset="0"/>
              </a:rPr>
              <a:t> 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Felix Titling" panose="04060505060202020A04" pitchFamily="82" charset="0"/>
                <a:ea typeface="Cambria" panose="02040503050406030204" pitchFamily="18" charset="0"/>
                <a:cs typeface="Mongolian Baiti" panose="03000500000000000000" pitchFamily="66" charset="0"/>
              </a:rPr>
              <a:t>Tdm</a:t>
            </a:r>
            <a:r>
              <a:rPr lang="en-US" altLang="zh-CN" sz="4000" b="1" dirty="0" smtClean="0">
                <a:solidFill>
                  <a:srgbClr val="C00000"/>
                </a:solidFill>
                <a:latin typeface="Felix Titling" panose="04060505060202020A04" pitchFamily="82" charset="0"/>
                <a:ea typeface="Cambria" panose="02040503050406030204" pitchFamily="18" charset="0"/>
                <a:cs typeface="Mongolian Baiti" panose="03000500000000000000" pitchFamily="66" charset="0"/>
              </a:rPr>
              <a:t> meeting</a:t>
            </a:r>
            <a:endParaRPr lang="en-US" altLang="zh-CN" sz="4000" b="1" dirty="0" smtClean="0">
              <a:solidFill>
                <a:srgbClr val="C00000"/>
              </a:solidFill>
              <a:latin typeface="Felix Titling" panose="04060505060202020A04" pitchFamily="82" charset="0"/>
              <a:ea typeface="Cambria" panose="02040503050406030204" pitchFamily="18" charset="0"/>
              <a:cs typeface="Mongolian Baiti" panose="03000500000000000000" pitchFamily="66" charset="0"/>
            </a:endParaRPr>
          </a:p>
        </p:txBody>
      </p:sp>
      <p:sp>
        <p:nvSpPr>
          <p:cNvPr id="32" name="文本框 51"/>
          <p:cNvSpPr txBox="1">
            <a:spLocks noChangeArrowheads="1"/>
          </p:cNvSpPr>
          <p:nvPr/>
        </p:nvSpPr>
        <p:spPr bwMode="auto">
          <a:xfrm>
            <a:off x="5411812" y="2897252"/>
            <a:ext cx="3440916" cy="5705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3668" tIns="31834" rIns="63668" bIns="31834"/>
          <a:lstStyle/>
          <a:p>
            <a:pPr algn="ctr">
              <a:lnSpc>
                <a:spcPct val="120000"/>
              </a:lnSpc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anose="03000500000000000000" pitchFamily="66" charset="0"/>
              </a:rPr>
              <a:t>Moscow, 18</a:t>
            </a:r>
            <a:r>
              <a:rPr lang="en-US" altLang="zh-CN" sz="2000" baseline="3000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anose="03000500000000000000" pitchFamily="66" charset="0"/>
              </a:rPr>
              <a:t>th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anose="03000500000000000000" pitchFamily="66" charset="0"/>
              </a:rPr>
              <a:t> October 2018</a:t>
            </a:r>
            <a:endParaRPr lang="en-US" altLang="zh-CN" sz="2000" dirty="0" smtClean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Mongolian Baiti" panose="03000500000000000000" pitchFamily="66" charset="0"/>
            </a:endParaRPr>
          </a:p>
        </p:txBody>
      </p:sp>
      <p:sp>
        <p:nvSpPr>
          <p:cNvPr id="33" name="Freeform 55"/>
          <p:cNvSpPr>
            <a:spLocks noEditPoints="1"/>
          </p:cNvSpPr>
          <p:nvPr/>
        </p:nvSpPr>
        <p:spPr bwMode="auto">
          <a:xfrm>
            <a:off x="5746155" y="5167403"/>
            <a:ext cx="1839331" cy="405425"/>
          </a:xfrm>
          <a:custGeom>
            <a:avLst/>
            <a:gdLst/>
            <a:ahLst/>
            <a:cxnLst>
              <a:cxn ang="0">
                <a:pos x="770" y="210"/>
              </a:cxn>
              <a:cxn ang="0">
                <a:pos x="752" y="213"/>
              </a:cxn>
              <a:cxn ang="0">
                <a:pos x="785" y="230"/>
              </a:cxn>
              <a:cxn ang="0">
                <a:pos x="692" y="210"/>
              </a:cxn>
              <a:cxn ang="0">
                <a:pos x="685" y="210"/>
              </a:cxn>
              <a:cxn ang="0">
                <a:pos x="665" y="230"/>
              </a:cxn>
              <a:cxn ang="0">
                <a:pos x="616" y="194"/>
              </a:cxn>
              <a:cxn ang="0">
                <a:pos x="655" y="194"/>
              </a:cxn>
              <a:cxn ang="0">
                <a:pos x="591" y="202"/>
              </a:cxn>
              <a:cxn ang="0">
                <a:pos x="586" y="213"/>
              </a:cxn>
              <a:cxn ang="0">
                <a:pos x="603" y="218"/>
              </a:cxn>
              <a:cxn ang="0">
                <a:pos x="549" y="207"/>
              </a:cxn>
              <a:cxn ang="0">
                <a:pos x="549" y="189"/>
              </a:cxn>
              <a:cxn ang="0">
                <a:pos x="533" y="224"/>
              </a:cxn>
              <a:cxn ang="0">
                <a:pos x="511" y="230"/>
              </a:cxn>
              <a:cxn ang="0">
                <a:pos x="477" y="190"/>
              </a:cxn>
              <a:cxn ang="0">
                <a:pos x="477" y="226"/>
              </a:cxn>
              <a:cxn ang="0">
                <a:pos x="436" y="194"/>
              </a:cxn>
              <a:cxn ang="0">
                <a:pos x="414" y="230"/>
              </a:cxn>
              <a:cxn ang="0">
                <a:pos x="458" y="230"/>
              </a:cxn>
              <a:cxn ang="0">
                <a:pos x="376" y="223"/>
              </a:cxn>
              <a:cxn ang="0">
                <a:pos x="349" y="230"/>
              </a:cxn>
              <a:cxn ang="0">
                <a:pos x="365" y="211"/>
              </a:cxn>
              <a:cxn ang="0">
                <a:pos x="394" y="195"/>
              </a:cxn>
              <a:cxn ang="0">
                <a:pos x="391" y="190"/>
              </a:cxn>
              <a:cxn ang="0">
                <a:pos x="328" y="201"/>
              </a:cxn>
              <a:cxn ang="0">
                <a:pos x="331" y="193"/>
              </a:cxn>
              <a:cxn ang="0">
                <a:pos x="309" y="213"/>
              </a:cxn>
              <a:cxn ang="0">
                <a:pos x="333" y="219"/>
              </a:cxn>
              <a:cxn ang="0">
                <a:pos x="266" y="193"/>
              </a:cxn>
              <a:cxn ang="0">
                <a:pos x="266" y="231"/>
              </a:cxn>
              <a:cxn ang="0">
                <a:pos x="224" y="223"/>
              </a:cxn>
              <a:cxn ang="0">
                <a:pos x="191" y="230"/>
              </a:cxn>
              <a:cxn ang="0">
                <a:pos x="206" y="210"/>
              </a:cxn>
              <a:cxn ang="0">
                <a:pos x="224" y="207"/>
              </a:cxn>
              <a:cxn ang="0">
                <a:pos x="39" y="139"/>
              </a:cxn>
              <a:cxn ang="0">
                <a:pos x="84" y="143"/>
              </a:cxn>
              <a:cxn ang="0">
                <a:pos x="56" y="53"/>
              </a:cxn>
              <a:cxn ang="0">
                <a:pos x="1" y="125"/>
              </a:cxn>
              <a:cxn ang="0">
                <a:pos x="116" y="125"/>
              </a:cxn>
              <a:cxn ang="0">
                <a:pos x="186" y="18"/>
              </a:cxn>
              <a:cxn ang="0">
                <a:pos x="168" y="7"/>
              </a:cxn>
              <a:cxn ang="0">
                <a:pos x="127" y="79"/>
              </a:cxn>
              <a:cxn ang="0">
                <a:pos x="465" y="49"/>
              </a:cxn>
              <a:cxn ang="0">
                <a:pos x="423" y="139"/>
              </a:cxn>
              <a:cxn ang="0">
                <a:pos x="382" y="83"/>
              </a:cxn>
              <a:cxn ang="0">
                <a:pos x="408" y="65"/>
              </a:cxn>
              <a:cxn ang="0">
                <a:pos x="354" y="151"/>
              </a:cxn>
              <a:cxn ang="0">
                <a:pos x="465" y="97"/>
              </a:cxn>
              <a:cxn ang="0">
                <a:pos x="482" y="156"/>
              </a:cxn>
              <a:cxn ang="0">
                <a:pos x="563" y="53"/>
              </a:cxn>
              <a:cxn ang="0">
                <a:pos x="285" y="156"/>
              </a:cxn>
              <a:cxn ang="0">
                <a:pos x="258" y="73"/>
              </a:cxn>
              <a:cxn ang="0">
                <a:pos x="225" y="103"/>
              </a:cxn>
            </a:cxnLst>
            <a:rect l="0" t="0" r="r" b="b"/>
            <a:pathLst>
              <a:path w="785" h="231">
                <a:moveTo>
                  <a:pt x="779" y="190"/>
                </a:moveTo>
                <a:cubicBezTo>
                  <a:pt x="779" y="207"/>
                  <a:pt x="779" y="207"/>
                  <a:pt x="779" y="207"/>
                </a:cubicBezTo>
                <a:cubicBezTo>
                  <a:pt x="779" y="213"/>
                  <a:pt x="779" y="218"/>
                  <a:pt x="779" y="223"/>
                </a:cubicBezTo>
                <a:cubicBezTo>
                  <a:pt x="779" y="223"/>
                  <a:pt x="779" y="223"/>
                  <a:pt x="779" y="223"/>
                </a:cubicBezTo>
                <a:cubicBezTo>
                  <a:pt x="777" y="219"/>
                  <a:pt x="774" y="215"/>
                  <a:pt x="770" y="210"/>
                </a:cubicBezTo>
                <a:cubicBezTo>
                  <a:pt x="753" y="190"/>
                  <a:pt x="753" y="190"/>
                  <a:pt x="753" y="190"/>
                </a:cubicBezTo>
                <a:cubicBezTo>
                  <a:pt x="746" y="190"/>
                  <a:pt x="746" y="190"/>
                  <a:pt x="746" y="190"/>
                </a:cubicBezTo>
                <a:cubicBezTo>
                  <a:pt x="746" y="230"/>
                  <a:pt x="746" y="230"/>
                  <a:pt x="746" y="230"/>
                </a:cubicBezTo>
                <a:cubicBezTo>
                  <a:pt x="752" y="230"/>
                  <a:pt x="752" y="230"/>
                  <a:pt x="752" y="230"/>
                </a:cubicBezTo>
                <a:cubicBezTo>
                  <a:pt x="752" y="213"/>
                  <a:pt x="752" y="213"/>
                  <a:pt x="752" y="213"/>
                </a:cubicBezTo>
                <a:cubicBezTo>
                  <a:pt x="752" y="206"/>
                  <a:pt x="752" y="201"/>
                  <a:pt x="752" y="196"/>
                </a:cubicBezTo>
                <a:cubicBezTo>
                  <a:pt x="752" y="196"/>
                  <a:pt x="752" y="196"/>
                  <a:pt x="752" y="196"/>
                </a:cubicBezTo>
                <a:cubicBezTo>
                  <a:pt x="754" y="201"/>
                  <a:pt x="758" y="205"/>
                  <a:pt x="761" y="210"/>
                </a:cubicBezTo>
                <a:cubicBezTo>
                  <a:pt x="778" y="230"/>
                  <a:pt x="778" y="230"/>
                  <a:pt x="778" y="230"/>
                </a:cubicBezTo>
                <a:cubicBezTo>
                  <a:pt x="785" y="230"/>
                  <a:pt x="785" y="230"/>
                  <a:pt x="785" y="230"/>
                </a:cubicBezTo>
                <a:cubicBezTo>
                  <a:pt x="785" y="190"/>
                  <a:pt x="785" y="190"/>
                  <a:pt x="785" y="190"/>
                </a:cubicBezTo>
                <a:lnTo>
                  <a:pt x="779" y="190"/>
                </a:lnTo>
                <a:close/>
                <a:moveTo>
                  <a:pt x="708" y="227"/>
                </a:moveTo>
                <a:cubicBezTo>
                  <a:pt x="708" y="227"/>
                  <a:pt x="708" y="227"/>
                  <a:pt x="708" y="227"/>
                </a:cubicBezTo>
                <a:cubicBezTo>
                  <a:pt x="698" y="227"/>
                  <a:pt x="692" y="219"/>
                  <a:pt x="692" y="210"/>
                </a:cubicBezTo>
                <a:cubicBezTo>
                  <a:pt x="692" y="201"/>
                  <a:pt x="697" y="193"/>
                  <a:pt x="709" y="193"/>
                </a:cubicBezTo>
                <a:cubicBezTo>
                  <a:pt x="720" y="193"/>
                  <a:pt x="725" y="202"/>
                  <a:pt x="725" y="210"/>
                </a:cubicBezTo>
                <a:cubicBezTo>
                  <a:pt x="725" y="219"/>
                  <a:pt x="719" y="227"/>
                  <a:pt x="708" y="227"/>
                </a:cubicBezTo>
                <a:moveTo>
                  <a:pt x="709" y="189"/>
                </a:moveTo>
                <a:cubicBezTo>
                  <a:pt x="695" y="189"/>
                  <a:pt x="685" y="197"/>
                  <a:pt x="685" y="210"/>
                </a:cubicBezTo>
                <a:cubicBezTo>
                  <a:pt x="685" y="223"/>
                  <a:pt x="694" y="231"/>
                  <a:pt x="708" y="231"/>
                </a:cubicBezTo>
                <a:cubicBezTo>
                  <a:pt x="708" y="231"/>
                  <a:pt x="708" y="231"/>
                  <a:pt x="708" y="231"/>
                </a:cubicBezTo>
                <a:cubicBezTo>
                  <a:pt x="722" y="231"/>
                  <a:pt x="733" y="223"/>
                  <a:pt x="733" y="210"/>
                </a:cubicBezTo>
                <a:cubicBezTo>
                  <a:pt x="733" y="197"/>
                  <a:pt x="723" y="189"/>
                  <a:pt x="709" y="189"/>
                </a:cubicBezTo>
                <a:moveTo>
                  <a:pt x="665" y="230"/>
                </a:moveTo>
                <a:cubicBezTo>
                  <a:pt x="671" y="230"/>
                  <a:pt x="671" y="230"/>
                  <a:pt x="671" y="230"/>
                </a:cubicBezTo>
                <a:cubicBezTo>
                  <a:pt x="671" y="190"/>
                  <a:pt x="671" y="190"/>
                  <a:pt x="671" y="190"/>
                </a:cubicBezTo>
                <a:cubicBezTo>
                  <a:pt x="665" y="190"/>
                  <a:pt x="665" y="190"/>
                  <a:pt x="665" y="190"/>
                </a:cubicBezTo>
                <a:lnTo>
                  <a:pt x="665" y="230"/>
                </a:lnTo>
                <a:close/>
                <a:moveTo>
                  <a:pt x="616" y="194"/>
                </a:moveTo>
                <a:cubicBezTo>
                  <a:pt x="632" y="194"/>
                  <a:pt x="632" y="194"/>
                  <a:pt x="632" y="194"/>
                </a:cubicBezTo>
                <a:cubicBezTo>
                  <a:pt x="632" y="230"/>
                  <a:pt x="632" y="230"/>
                  <a:pt x="632" y="230"/>
                </a:cubicBezTo>
                <a:cubicBezTo>
                  <a:pt x="639" y="230"/>
                  <a:pt x="639" y="230"/>
                  <a:pt x="639" y="230"/>
                </a:cubicBezTo>
                <a:cubicBezTo>
                  <a:pt x="639" y="194"/>
                  <a:pt x="639" y="194"/>
                  <a:pt x="639" y="194"/>
                </a:cubicBezTo>
                <a:cubicBezTo>
                  <a:pt x="655" y="194"/>
                  <a:pt x="655" y="194"/>
                  <a:pt x="655" y="194"/>
                </a:cubicBezTo>
                <a:cubicBezTo>
                  <a:pt x="655" y="190"/>
                  <a:pt x="655" y="190"/>
                  <a:pt x="655" y="190"/>
                </a:cubicBezTo>
                <a:cubicBezTo>
                  <a:pt x="616" y="190"/>
                  <a:pt x="616" y="190"/>
                  <a:pt x="616" y="190"/>
                </a:cubicBezTo>
                <a:lnTo>
                  <a:pt x="616" y="194"/>
                </a:lnTo>
                <a:close/>
                <a:moveTo>
                  <a:pt x="586" y="213"/>
                </a:moveTo>
                <a:cubicBezTo>
                  <a:pt x="591" y="202"/>
                  <a:pt x="591" y="202"/>
                  <a:pt x="591" y="202"/>
                </a:cubicBezTo>
                <a:cubicBezTo>
                  <a:pt x="592" y="199"/>
                  <a:pt x="593" y="197"/>
                  <a:pt x="593" y="194"/>
                </a:cubicBezTo>
                <a:cubicBezTo>
                  <a:pt x="594" y="194"/>
                  <a:pt x="594" y="194"/>
                  <a:pt x="594" y="194"/>
                </a:cubicBezTo>
                <a:cubicBezTo>
                  <a:pt x="595" y="197"/>
                  <a:pt x="595" y="199"/>
                  <a:pt x="596" y="202"/>
                </a:cubicBezTo>
                <a:cubicBezTo>
                  <a:pt x="602" y="213"/>
                  <a:pt x="602" y="213"/>
                  <a:pt x="602" y="213"/>
                </a:cubicBezTo>
                <a:lnTo>
                  <a:pt x="586" y="213"/>
                </a:lnTo>
                <a:close/>
                <a:moveTo>
                  <a:pt x="590" y="190"/>
                </a:moveTo>
                <a:cubicBezTo>
                  <a:pt x="572" y="230"/>
                  <a:pt x="572" y="230"/>
                  <a:pt x="572" y="230"/>
                </a:cubicBezTo>
                <a:cubicBezTo>
                  <a:pt x="579" y="230"/>
                  <a:pt x="579" y="230"/>
                  <a:pt x="579" y="230"/>
                </a:cubicBezTo>
                <a:cubicBezTo>
                  <a:pt x="584" y="218"/>
                  <a:pt x="584" y="218"/>
                  <a:pt x="584" y="218"/>
                </a:cubicBezTo>
                <a:cubicBezTo>
                  <a:pt x="603" y="218"/>
                  <a:pt x="603" y="218"/>
                  <a:pt x="603" y="218"/>
                </a:cubicBezTo>
                <a:cubicBezTo>
                  <a:pt x="609" y="230"/>
                  <a:pt x="609" y="230"/>
                  <a:pt x="609" y="230"/>
                </a:cubicBezTo>
                <a:cubicBezTo>
                  <a:pt x="616" y="230"/>
                  <a:pt x="616" y="230"/>
                  <a:pt x="616" y="230"/>
                </a:cubicBezTo>
                <a:cubicBezTo>
                  <a:pt x="598" y="190"/>
                  <a:pt x="598" y="190"/>
                  <a:pt x="598" y="190"/>
                </a:cubicBezTo>
                <a:lnTo>
                  <a:pt x="590" y="190"/>
                </a:lnTo>
                <a:close/>
                <a:moveTo>
                  <a:pt x="549" y="207"/>
                </a:moveTo>
                <a:cubicBezTo>
                  <a:pt x="542" y="205"/>
                  <a:pt x="539" y="203"/>
                  <a:pt x="539" y="199"/>
                </a:cubicBezTo>
                <a:cubicBezTo>
                  <a:pt x="539" y="197"/>
                  <a:pt x="542" y="193"/>
                  <a:pt x="549" y="193"/>
                </a:cubicBezTo>
                <a:cubicBezTo>
                  <a:pt x="554" y="193"/>
                  <a:pt x="557" y="194"/>
                  <a:pt x="559" y="195"/>
                </a:cubicBezTo>
                <a:cubicBezTo>
                  <a:pt x="561" y="191"/>
                  <a:pt x="561" y="191"/>
                  <a:pt x="561" y="191"/>
                </a:cubicBezTo>
                <a:cubicBezTo>
                  <a:pt x="558" y="190"/>
                  <a:pt x="554" y="189"/>
                  <a:pt x="549" y="189"/>
                </a:cubicBezTo>
                <a:cubicBezTo>
                  <a:pt x="539" y="189"/>
                  <a:pt x="532" y="194"/>
                  <a:pt x="532" y="200"/>
                </a:cubicBezTo>
                <a:cubicBezTo>
                  <a:pt x="532" y="206"/>
                  <a:pt x="537" y="209"/>
                  <a:pt x="546" y="212"/>
                </a:cubicBezTo>
                <a:cubicBezTo>
                  <a:pt x="553" y="214"/>
                  <a:pt x="556" y="216"/>
                  <a:pt x="556" y="220"/>
                </a:cubicBezTo>
                <a:cubicBezTo>
                  <a:pt x="556" y="224"/>
                  <a:pt x="552" y="227"/>
                  <a:pt x="545" y="227"/>
                </a:cubicBezTo>
                <a:cubicBezTo>
                  <a:pt x="540" y="227"/>
                  <a:pt x="536" y="225"/>
                  <a:pt x="533" y="224"/>
                </a:cubicBezTo>
                <a:cubicBezTo>
                  <a:pt x="531" y="228"/>
                  <a:pt x="531" y="228"/>
                  <a:pt x="531" y="228"/>
                </a:cubicBezTo>
                <a:cubicBezTo>
                  <a:pt x="534" y="230"/>
                  <a:pt x="539" y="231"/>
                  <a:pt x="544" y="231"/>
                </a:cubicBezTo>
                <a:cubicBezTo>
                  <a:pt x="557" y="231"/>
                  <a:pt x="563" y="225"/>
                  <a:pt x="563" y="219"/>
                </a:cubicBezTo>
                <a:cubicBezTo>
                  <a:pt x="563" y="213"/>
                  <a:pt x="558" y="210"/>
                  <a:pt x="549" y="207"/>
                </a:cubicBezTo>
                <a:moveTo>
                  <a:pt x="511" y="230"/>
                </a:moveTo>
                <a:cubicBezTo>
                  <a:pt x="518" y="230"/>
                  <a:pt x="518" y="230"/>
                  <a:pt x="518" y="230"/>
                </a:cubicBezTo>
                <a:cubicBezTo>
                  <a:pt x="518" y="190"/>
                  <a:pt x="518" y="190"/>
                  <a:pt x="518" y="190"/>
                </a:cubicBezTo>
                <a:cubicBezTo>
                  <a:pt x="511" y="190"/>
                  <a:pt x="511" y="190"/>
                  <a:pt x="511" y="190"/>
                </a:cubicBezTo>
                <a:lnTo>
                  <a:pt x="511" y="230"/>
                </a:lnTo>
                <a:close/>
                <a:moveTo>
                  <a:pt x="477" y="190"/>
                </a:moveTo>
                <a:cubicBezTo>
                  <a:pt x="470" y="190"/>
                  <a:pt x="470" y="190"/>
                  <a:pt x="470" y="190"/>
                </a:cubicBezTo>
                <a:cubicBezTo>
                  <a:pt x="470" y="230"/>
                  <a:pt x="470" y="230"/>
                  <a:pt x="470" y="230"/>
                </a:cubicBezTo>
                <a:cubicBezTo>
                  <a:pt x="500" y="230"/>
                  <a:pt x="500" y="230"/>
                  <a:pt x="500" y="230"/>
                </a:cubicBezTo>
                <a:cubicBezTo>
                  <a:pt x="500" y="226"/>
                  <a:pt x="500" y="226"/>
                  <a:pt x="500" y="226"/>
                </a:cubicBezTo>
                <a:cubicBezTo>
                  <a:pt x="477" y="226"/>
                  <a:pt x="477" y="226"/>
                  <a:pt x="477" y="226"/>
                </a:cubicBezTo>
                <a:lnTo>
                  <a:pt x="477" y="190"/>
                </a:lnTo>
                <a:close/>
                <a:moveTo>
                  <a:pt x="428" y="213"/>
                </a:moveTo>
                <a:cubicBezTo>
                  <a:pt x="433" y="202"/>
                  <a:pt x="433" y="202"/>
                  <a:pt x="433" y="202"/>
                </a:cubicBezTo>
                <a:cubicBezTo>
                  <a:pt x="434" y="199"/>
                  <a:pt x="435" y="197"/>
                  <a:pt x="436" y="194"/>
                </a:cubicBezTo>
                <a:cubicBezTo>
                  <a:pt x="436" y="194"/>
                  <a:pt x="436" y="194"/>
                  <a:pt x="436" y="194"/>
                </a:cubicBezTo>
                <a:cubicBezTo>
                  <a:pt x="437" y="197"/>
                  <a:pt x="438" y="199"/>
                  <a:pt x="439" y="202"/>
                </a:cubicBezTo>
                <a:cubicBezTo>
                  <a:pt x="444" y="213"/>
                  <a:pt x="444" y="213"/>
                  <a:pt x="444" y="213"/>
                </a:cubicBezTo>
                <a:lnTo>
                  <a:pt x="428" y="213"/>
                </a:lnTo>
                <a:close/>
                <a:moveTo>
                  <a:pt x="432" y="190"/>
                </a:moveTo>
                <a:cubicBezTo>
                  <a:pt x="414" y="230"/>
                  <a:pt x="414" y="230"/>
                  <a:pt x="414" y="230"/>
                </a:cubicBezTo>
                <a:cubicBezTo>
                  <a:pt x="421" y="230"/>
                  <a:pt x="421" y="230"/>
                  <a:pt x="421" y="230"/>
                </a:cubicBezTo>
                <a:cubicBezTo>
                  <a:pt x="427" y="218"/>
                  <a:pt x="427" y="218"/>
                  <a:pt x="427" y="218"/>
                </a:cubicBezTo>
                <a:cubicBezTo>
                  <a:pt x="445" y="218"/>
                  <a:pt x="445" y="218"/>
                  <a:pt x="445" y="218"/>
                </a:cubicBezTo>
                <a:cubicBezTo>
                  <a:pt x="451" y="230"/>
                  <a:pt x="451" y="230"/>
                  <a:pt x="451" y="230"/>
                </a:cubicBezTo>
                <a:cubicBezTo>
                  <a:pt x="458" y="230"/>
                  <a:pt x="458" y="230"/>
                  <a:pt x="458" y="230"/>
                </a:cubicBezTo>
                <a:cubicBezTo>
                  <a:pt x="440" y="190"/>
                  <a:pt x="440" y="190"/>
                  <a:pt x="440" y="190"/>
                </a:cubicBezTo>
                <a:lnTo>
                  <a:pt x="432" y="190"/>
                </a:lnTo>
                <a:close/>
                <a:moveTo>
                  <a:pt x="391" y="190"/>
                </a:moveTo>
                <a:cubicBezTo>
                  <a:pt x="382" y="209"/>
                  <a:pt x="382" y="209"/>
                  <a:pt x="382" y="209"/>
                </a:cubicBezTo>
                <a:cubicBezTo>
                  <a:pt x="379" y="214"/>
                  <a:pt x="378" y="219"/>
                  <a:pt x="376" y="223"/>
                </a:cubicBezTo>
                <a:cubicBezTo>
                  <a:pt x="376" y="223"/>
                  <a:pt x="376" y="223"/>
                  <a:pt x="376" y="223"/>
                </a:cubicBezTo>
                <a:cubicBezTo>
                  <a:pt x="375" y="219"/>
                  <a:pt x="373" y="214"/>
                  <a:pt x="371" y="209"/>
                </a:cubicBezTo>
                <a:cubicBezTo>
                  <a:pt x="362" y="190"/>
                  <a:pt x="362" y="190"/>
                  <a:pt x="362" y="190"/>
                </a:cubicBezTo>
                <a:cubicBezTo>
                  <a:pt x="353" y="190"/>
                  <a:pt x="353" y="190"/>
                  <a:pt x="353" y="190"/>
                </a:cubicBezTo>
                <a:cubicBezTo>
                  <a:pt x="349" y="230"/>
                  <a:pt x="349" y="230"/>
                  <a:pt x="349" y="230"/>
                </a:cubicBezTo>
                <a:cubicBezTo>
                  <a:pt x="356" y="230"/>
                  <a:pt x="356" y="230"/>
                  <a:pt x="356" y="230"/>
                </a:cubicBezTo>
                <a:cubicBezTo>
                  <a:pt x="357" y="213"/>
                  <a:pt x="357" y="213"/>
                  <a:pt x="357" y="213"/>
                </a:cubicBezTo>
                <a:cubicBezTo>
                  <a:pt x="358" y="207"/>
                  <a:pt x="358" y="200"/>
                  <a:pt x="358" y="195"/>
                </a:cubicBezTo>
                <a:cubicBezTo>
                  <a:pt x="359" y="195"/>
                  <a:pt x="359" y="195"/>
                  <a:pt x="359" y="195"/>
                </a:cubicBezTo>
                <a:cubicBezTo>
                  <a:pt x="360" y="200"/>
                  <a:pt x="362" y="205"/>
                  <a:pt x="365" y="211"/>
                </a:cubicBezTo>
                <a:cubicBezTo>
                  <a:pt x="373" y="230"/>
                  <a:pt x="373" y="230"/>
                  <a:pt x="373" y="230"/>
                </a:cubicBezTo>
                <a:cubicBezTo>
                  <a:pt x="378" y="230"/>
                  <a:pt x="378" y="230"/>
                  <a:pt x="378" y="230"/>
                </a:cubicBezTo>
                <a:cubicBezTo>
                  <a:pt x="388" y="210"/>
                  <a:pt x="388" y="210"/>
                  <a:pt x="388" y="210"/>
                </a:cubicBezTo>
                <a:cubicBezTo>
                  <a:pt x="390" y="205"/>
                  <a:pt x="392" y="200"/>
                  <a:pt x="394" y="195"/>
                </a:cubicBezTo>
                <a:cubicBezTo>
                  <a:pt x="394" y="195"/>
                  <a:pt x="394" y="195"/>
                  <a:pt x="394" y="195"/>
                </a:cubicBezTo>
                <a:cubicBezTo>
                  <a:pt x="394" y="200"/>
                  <a:pt x="395" y="207"/>
                  <a:pt x="395" y="212"/>
                </a:cubicBezTo>
                <a:cubicBezTo>
                  <a:pt x="396" y="230"/>
                  <a:pt x="396" y="230"/>
                  <a:pt x="396" y="230"/>
                </a:cubicBezTo>
                <a:cubicBezTo>
                  <a:pt x="403" y="230"/>
                  <a:pt x="403" y="230"/>
                  <a:pt x="403" y="230"/>
                </a:cubicBezTo>
                <a:cubicBezTo>
                  <a:pt x="400" y="190"/>
                  <a:pt x="400" y="190"/>
                  <a:pt x="400" y="190"/>
                </a:cubicBezTo>
                <a:lnTo>
                  <a:pt x="391" y="190"/>
                </a:lnTo>
                <a:close/>
                <a:moveTo>
                  <a:pt x="316" y="209"/>
                </a:moveTo>
                <a:cubicBezTo>
                  <a:pt x="309" y="209"/>
                  <a:pt x="309" y="209"/>
                  <a:pt x="309" y="209"/>
                </a:cubicBezTo>
                <a:cubicBezTo>
                  <a:pt x="309" y="194"/>
                  <a:pt x="309" y="194"/>
                  <a:pt x="309" y="194"/>
                </a:cubicBezTo>
                <a:cubicBezTo>
                  <a:pt x="310" y="194"/>
                  <a:pt x="313" y="193"/>
                  <a:pt x="316" y="193"/>
                </a:cubicBezTo>
                <a:cubicBezTo>
                  <a:pt x="323" y="193"/>
                  <a:pt x="328" y="196"/>
                  <a:pt x="328" y="201"/>
                </a:cubicBezTo>
                <a:cubicBezTo>
                  <a:pt x="328" y="206"/>
                  <a:pt x="323" y="209"/>
                  <a:pt x="316" y="209"/>
                </a:cubicBezTo>
                <a:moveTo>
                  <a:pt x="325" y="211"/>
                </a:moveTo>
                <a:cubicBezTo>
                  <a:pt x="325" y="211"/>
                  <a:pt x="325" y="211"/>
                  <a:pt x="325" y="211"/>
                </a:cubicBezTo>
                <a:cubicBezTo>
                  <a:pt x="330" y="209"/>
                  <a:pt x="335" y="206"/>
                  <a:pt x="335" y="200"/>
                </a:cubicBezTo>
                <a:cubicBezTo>
                  <a:pt x="335" y="197"/>
                  <a:pt x="333" y="194"/>
                  <a:pt x="331" y="193"/>
                </a:cubicBezTo>
                <a:cubicBezTo>
                  <a:pt x="327" y="190"/>
                  <a:pt x="323" y="189"/>
                  <a:pt x="315" y="189"/>
                </a:cubicBezTo>
                <a:cubicBezTo>
                  <a:pt x="311" y="189"/>
                  <a:pt x="306" y="190"/>
                  <a:pt x="302" y="190"/>
                </a:cubicBezTo>
                <a:cubicBezTo>
                  <a:pt x="302" y="230"/>
                  <a:pt x="302" y="230"/>
                  <a:pt x="302" y="230"/>
                </a:cubicBezTo>
                <a:cubicBezTo>
                  <a:pt x="309" y="230"/>
                  <a:pt x="309" y="230"/>
                  <a:pt x="309" y="230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16" y="213"/>
                  <a:pt x="316" y="213"/>
                  <a:pt x="316" y="213"/>
                </a:cubicBezTo>
                <a:cubicBezTo>
                  <a:pt x="322" y="213"/>
                  <a:pt x="325" y="215"/>
                  <a:pt x="326" y="221"/>
                </a:cubicBezTo>
                <a:cubicBezTo>
                  <a:pt x="328" y="226"/>
                  <a:pt x="329" y="229"/>
                  <a:pt x="330" y="230"/>
                </a:cubicBezTo>
                <a:cubicBezTo>
                  <a:pt x="337" y="230"/>
                  <a:pt x="337" y="230"/>
                  <a:pt x="337" y="230"/>
                </a:cubicBezTo>
                <a:cubicBezTo>
                  <a:pt x="336" y="229"/>
                  <a:pt x="334" y="225"/>
                  <a:pt x="333" y="219"/>
                </a:cubicBezTo>
                <a:cubicBezTo>
                  <a:pt x="331" y="215"/>
                  <a:pt x="329" y="212"/>
                  <a:pt x="325" y="211"/>
                </a:cubicBezTo>
                <a:moveTo>
                  <a:pt x="266" y="227"/>
                </a:moveTo>
                <a:cubicBezTo>
                  <a:pt x="266" y="227"/>
                  <a:pt x="266" y="227"/>
                  <a:pt x="266" y="227"/>
                </a:cubicBezTo>
                <a:cubicBezTo>
                  <a:pt x="256" y="227"/>
                  <a:pt x="250" y="219"/>
                  <a:pt x="250" y="210"/>
                </a:cubicBezTo>
                <a:cubicBezTo>
                  <a:pt x="250" y="201"/>
                  <a:pt x="255" y="193"/>
                  <a:pt x="266" y="193"/>
                </a:cubicBezTo>
                <a:cubicBezTo>
                  <a:pt x="278" y="193"/>
                  <a:pt x="283" y="202"/>
                  <a:pt x="283" y="210"/>
                </a:cubicBezTo>
                <a:cubicBezTo>
                  <a:pt x="283" y="219"/>
                  <a:pt x="277" y="227"/>
                  <a:pt x="266" y="227"/>
                </a:cubicBezTo>
                <a:moveTo>
                  <a:pt x="267" y="189"/>
                </a:moveTo>
                <a:cubicBezTo>
                  <a:pt x="253" y="189"/>
                  <a:pt x="242" y="197"/>
                  <a:pt x="242" y="210"/>
                </a:cubicBezTo>
                <a:cubicBezTo>
                  <a:pt x="242" y="223"/>
                  <a:pt x="252" y="231"/>
                  <a:pt x="266" y="231"/>
                </a:cubicBezTo>
                <a:cubicBezTo>
                  <a:pt x="266" y="231"/>
                  <a:pt x="266" y="231"/>
                  <a:pt x="266" y="231"/>
                </a:cubicBezTo>
                <a:cubicBezTo>
                  <a:pt x="279" y="231"/>
                  <a:pt x="290" y="223"/>
                  <a:pt x="290" y="210"/>
                </a:cubicBezTo>
                <a:cubicBezTo>
                  <a:pt x="290" y="197"/>
                  <a:pt x="281" y="189"/>
                  <a:pt x="267" y="189"/>
                </a:cubicBezTo>
                <a:moveTo>
                  <a:pt x="224" y="207"/>
                </a:moveTo>
                <a:cubicBezTo>
                  <a:pt x="224" y="213"/>
                  <a:pt x="224" y="218"/>
                  <a:pt x="224" y="223"/>
                </a:cubicBezTo>
                <a:cubicBezTo>
                  <a:pt x="224" y="223"/>
                  <a:pt x="224" y="223"/>
                  <a:pt x="224" y="223"/>
                </a:cubicBezTo>
                <a:cubicBezTo>
                  <a:pt x="222" y="219"/>
                  <a:pt x="219" y="215"/>
                  <a:pt x="215" y="210"/>
                </a:cubicBezTo>
                <a:cubicBezTo>
                  <a:pt x="198" y="190"/>
                  <a:pt x="198" y="190"/>
                  <a:pt x="198" y="190"/>
                </a:cubicBezTo>
                <a:cubicBezTo>
                  <a:pt x="191" y="190"/>
                  <a:pt x="191" y="190"/>
                  <a:pt x="191" y="190"/>
                </a:cubicBezTo>
                <a:cubicBezTo>
                  <a:pt x="191" y="230"/>
                  <a:pt x="191" y="230"/>
                  <a:pt x="191" y="230"/>
                </a:cubicBezTo>
                <a:cubicBezTo>
                  <a:pt x="197" y="230"/>
                  <a:pt x="197" y="230"/>
                  <a:pt x="197" y="230"/>
                </a:cubicBezTo>
                <a:cubicBezTo>
                  <a:pt x="197" y="213"/>
                  <a:pt x="197" y="213"/>
                  <a:pt x="197" y="213"/>
                </a:cubicBezTo>
                <a:cubicBezTo>
                  <a:pt x="197" y="206"/>
                  <a:pt x="197" y="201"/>
                  <a:pt x="197" y="196"/>
                </a:cubicBezTo>
                <a:cubicBezTo>
                  <a:pt x="197" y="196"/>
                  <a:pt x="197" y="196"/>
                  <a:pt x="197" y="196"/>
                </a:cubicBezTo>
                <a:cubicBezTo>
                  <a:pt x="199" y="201"/>
                  <a:pt x="203" y="205"/>
                  <a:pt x="206" y="210"/>
                </a:cubicBezTo>
                <a:cubicBezTo>
                  <a:pt x="223" y="230"/>
                  <a:pt x="223" y="230"/>
                  <a:pt x="223" y="230"/>
                </a:cubicBezTo>
                <a:cubicBezTo>
                  <a:pt x="230" y="230"/>
                  <a:pt x="230" y="230"/>
                  <a:pt x="230" y="230"/>
                </a:cubicBezTo>
                <a:cubicBezTo>
                  <a:pt x="230" y="190"/>
                  <a:pt x="230" y="190"/>
                  <a:pt x="230" y="190"/>
                </a:cubicBezTo>
                <a:cubicBezTo>
                  <a:pt x="224" y="190"/>
                  <a:pt x="224" y="190"/>
                  <a:pt x="224" y="190"/>
                </a:cubicBezTo>
                <a:lnTo>
                  <a:pt x="224" y="207"/>
                </a:lnTo>
                <a:close/>
                <a:moveTo>
                  <a:pt x="84" y="143"/>
                </a:moveTo>
                <a:cubicBezTo>
                  <a:pt x="57" y="143"/>
                  <a:pt x="57" y="143"/>
                  <a:pt x="57" y="143"/>
                </a:cubicBezTo>
                <a:cubicBezTo>
                  <a:pt x="57" y="143"/>
                  <a:pt x="57" y="143"/>
                  <a:pt x="57" y="143"/>
                </a:cubicBezTo>
                <a:cubicBezTo>
                  <a:pt x="57" y="143"/>
                  <a:pt x="57" y="143"/>
                  <a:pt x="57" y="143"/>
                </a:cubicBezTo>
                <a:cubicBezTo>
                  <a:pt x="49" y="142"/>
                  <a:pt x="44" y="141"/>
                  <a:pt x="39" y="139"/>
                </a:cubicBezTo>
                <a:cubicBezTo>
                  <a:pt x="34" y="137"/>
                  <a:pt x="31" y="134"/>
                  <a:pt x="31" y="129"/>
                </a:cubicBezTo>
                <a:cubicBezTo>
                  <a:pt x="31" y="125"/>
                  <a:pt x="31" y="118"/>
                  <a:pt x="35" y="113"/>
                </a:cubicBezTo>
                <a:cubicBezTo>
                  <a:pt x="40" y="105"/>
                  <a:pt x="56" y="99"/>
                  <a:pt x="56" y="99"/>
                </a:cubicBezTo>
                <a:cubicBezTo>
                  <a:pt x="65" y="95"/>
                  <a:pt x="76" y="91"/>
                  <a:pt x="89" y="88"/>
                </a:cubicBezTo>
                <a:lnTo>
                  <a:pt x="84" y="143"/>
                </a:lnTo>
                <a:close/>
                <a:moveTo>
                  <a:pt x="105" y="45"/>
                </a:moveTo>
                <a:cubicBezTo>
                  <a:pt x="95" y="41"/>
                  <a:pt x="83" y="39"/>
                  <a:pt x="57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4"/>
                  <a:pt x="36" y="50"/>
                  <a:pt x="42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72" y="53"/>
                  <a:pt x="80" y="55"/>
                  <a:pt x="82" y="56"/>
                </a:cubicBezTo>
                <a:cubicBezTo>
                  <a:pt x="88" y="59"/>
                  <a:pt x="91" y="63"/>
                  <a:pt x="90" y="69"/>
                </a:cubicBezTo>
                <a:cubicBezTo>
                  <a:pt x="90" y="73"/>
                  <a:pt x="90" y="73"/>
                  <a:pt x="90" y="73"/>
                </a:cubicBezTo>
                <a:cubicBezTo>
                  <a:pt x="58" y="82"/>
                  <a:pt x="29" y="92"/>
                  <a:pt x="15" y="103"/>
                </a:cubicBezTo>
                <a:cubicBezTo>
                  <a:pt x="6" y="108"/>
                  <a:pt x="2" y="116"/>
                  <a:pt x="1" y="125"/>
                </a:cubicBezTo>
                <a:cubicBezTo>
                  <a:pt x="0" y="136"/>
                  <a:pt x="4" y="145"/>
                  <a:pt x="16" y="151"/>
                </a:cubicBezTo>
                <a:cubicBezTo>
                  <a:pt x="28" y="156"/>
                  <a:pt x="42" y="157"/>
                  <a:pt x="62" y="157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85" y="157"/>
                  <a:pt x="93" y="156"/>
                  <a:pt x="98" y="154"/>
                </a:cubicBezTo>
                <a:cubicBezTo>
                  <a:pt x="112" y="148"/>
                  <a:pt x="115" y="136"/>
                  <a:pt x="116" y="125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20" y="56"/>
                  <a:pt x="115" y="49"/>
                  <a:pt x="105" y="45"/>
                </a:cubicBezTo>
                <a:moveTo>
                  <a:pt x="176" y="53"/>
                </a:moveTo>
                <a:cubicBezTo>
                  <a:pt x="178" y="31"/>
                  <a:pt x="178" y="31"/>
                  <a:pt x="178" y="31"/>
                </a:cubicBezTo>
                <a:cubicBezTo>
                  <a:pt x="179" y="24"/>
                  <a:pt x="180" y="20"/>
                  <a:pt x="186" y="18"/>
                </a:cubicBezTo>
                <a:cubicBezTo>
                  <a:pt x="192" y="16"/>
                  <a:pt x="201" y="15"/>
                  <a:pt x="212" y="15"/>
                </a:cubicBezTo>
                <a:cubicBezTo>
                  <a:pt x="238" y="15"/>
                  <a:pt x="238" y="15"/>
                  <a:pt x="238" y="15"/>
                </a:cubicBezTo>
                <a:cubicBezTo>
                  <a:pt x="244" y="12"/>
                  <a:pt x="246" y="6"/>
                  <a:pt x="246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192" y="0"/>
                  <a:pt x="180" y="2"/>
                  <a:pt x="168" y="7"/>
                </a:cubicBezTo>
                <a:cubicBezTo>
                  <a:pt x="154" y="12"/>
                  <a:pt x="149" y="21"/>
                  <a:pt x="148" y="32"/>
                </a:cubicBezTo>
                <a:cubicBezTo>
                  <a:pt x="146" y="59"/>
                  <a:pt x="146" y="59"/>
                  <a:pt x="146" y="59"/>
                </a:cubicBezTo>
                <a:cubicBezTo>
                  <a:pt x="141" y="60"/>
                  <a:pt x="136" y="61"/>
                  <a:pt x="132" y="62"/>
                </a:cubicBezTo>
                <a:cubicBezTo>
                  <a:pt x="127" y="67"/>
                  <a:pt x="126" y="73"/>
                  <a:pt x="127" y="79"/>
                </a:cubicBezTo>
                <a:cubicBezTo>
                  <a:pt x="127" y="79"/>
                  <a:pt x="127" y="79"/>
                  <a:pt x="127" y="79"/>
                </a:cubicBezTo>
                <a:cubicBezTo>
                  <a:pt x="132" y="77"/>
                  <a:pt x="139" y="76"/>
                  <a:pt x="144" y="75"/>
                </a:cubicBezTo>
                <a:cubicBezTo>
                  <a:pt x="138" y="156"/>
                  <a:pt x="138" y="156"/>
                  <a:pt x="138" y="156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75" y="68"/>
                  <a:pt x="175" y="68"/>
                  <a:pt x="175" y="68"/>
                </a:cubicBezTo>
                <a:cubicBezTo>
                  <a:pt x="251" y="53"/>
                  <a:pt x="314" y="49"/>
                  <a:pt x="465" y="49"/>
                </a:cubicBezTo>
                <a:cubicBezTo>
                  <a:pt x="469" y="46"/>
                  <a:pt x="470" y="43"/>
                  <a:pt x="471" y="39"/>
                </a:cubicBezTo>
                <a:cubicBezTo>
                  <a:pt x="345" y="39"/>
                  <a:pt x="248" y="40"/>
                  <a:pt x="176" y="53"/>
                </a:cubicBezTo>
                <a:moveTo>
                  <a:pt x="435" y="95"/>
                </a:moveTo>
                <a:cubicBezTo>
                  <a:pt x="433" y="127"/>
                  <a:pt x="433" y="127"/>
                  <a:pt x="433" y="127"/>
                </a:cubicBezTo>
                <a:cubicBezTo>
                  <a:pt x="432" y="133"/>
                  <a:pt x="429" y="137"/>
                  <a:pt x="423" y="139"/>
                </a:cubicBezTo>
                <a:cubicBezTo>
                  <a:pt x="417" y="142"/>
                  <a:pt x="409" y="143"/>
                  <a:pt x="399" y="143"/>
                </a:cubicBezTo>
                <a:cubicBezTo>
                  <a:pt x="390" y="143"/>
                  <a:pt x="382" y="142"/>
                  <a:pt x="377" y="139"/>
                </a:cubicBezTo>
                <a:cubicBezTo>
                  <a:pt x="371" y="137"/>
                  <a:pt x="368" y="133"/>
                  <a:pt x="369" y="127"/>
                </a:cubicBezTo>
                <a:cubicBezTo>
                  <a:pt x="372" y="95"/>
                  <a:pt x="372" y="95"/>
                  <a:pt x="372" y="95"/>
                </a:cubicBezTo>
                <a:cubicBezTo>
                  <a:pt x="372" y="89"/>
                  <a:pt x="376" y="85"/>
                  <a:pt x="382" y="83"/>
                </a:cubicBezTo>
                <a:cubicBezTo>
                  <a:pt x="387" y="81"/>
                  <a:pt x="395" y="79"/>
                  <a:pt x="405" y="79"/>
                </a:cubicBezTo>
                <a:cubicBezTo>
                  <a:pt x="415" y="79"/>
                  <a:pt x="422" y="81"/>
                  <a:pt x="427" y="83"/>
                </a:cubicBezTo>
                <a:cubicBezTo>
                  <a:pt x="433" y="85"/>
                  <a:pt x="436" y="89"/>
                  <a:pt x="435" y="95"/>
                </a:cubicBezTo>
                <a:moveTo>
                  <a:pt x="450" y="71"/>
                </a:moveTo>
                <a:cubicBezTo>
                  <a:pt x="439" y="66"/>
                  <a:pt x="426" y="65"/>
                  <a:pt x="408" y="65"/>
                </a:cubicBezTo>
                <a:cubicBezTo>
                  <a:pt x="404" y="65"/>
                  <a:pt x="404" y="65"/>
                  <a:pt x="404" y="65"/>
                </a:cubicBezTo>
                <a:cubicBezTo>
                  <a:pt x="386" y="65"/>
                  <a:pt x="373" y="66"/>
                  <a:pt x="361" y="71"/>
                </a:cubicBezTo>
                <a:cubicBezTo>
                  <a:pt x="348" y="77"/>
                  <a:pt x="342" y="86"/>
                  <a:pt x="341" y="97"/>
                </a:cubicBezTo>
                <a:cubicBezTo>
                  <a:pt x="339" y="125"/>
                  <a:pt x="339" y="125"/>
                  <a:pt x="339" y="125"/>
                </a:cubicBezTo>
                <a:cubicBezTo>
                  <a:pt x="338" y="136"/>
                  <a:pt x="342" y="145"/>
                  <a:pt x="354" y="151"/>
                </a:cubicBezTo>
                <a:cubicBezTo>
                  <a:pt x="365" y="156"/>
                  <a:pt x="378" y="157"/>
                  <a:pt x="396" y="157"/>
                </a:cubicBezTo>
                <a:cubicBezTo>
                  <a:pt x="400" y="157"/>
                  <a:pt x="400" y="157"/>
                  <a:pt x="400" y="157"/>
                </a:cubicBezTo>
                <a:cubicBezTo>
                  <a:pt x="418" y="157"/>
                  <a:pt x="432" y="156"/>
                  <a:pt x="443" y="151"/>
                </a:cubicBezTo>
                <a:cubicBezTo>
                  <a:pt x="457" y="145"/>
                  <a:pt x="462" y="136"/>
                  <a:pt x="463" y="125"/>
                </a:cubicBezTo>
                <a:cubicBezTo>
                  <a:pt x="465" y="97"/>
                  <a:pt x="465" y="97"/>
                  <a:pt x="465" y="97"/>
                </a:cubicBezTo>
                <a:cubicBezTo>
                  <a:pt x="466" y="86"/>
                  <a:pt x="463" y="77"/>
                  <a:pt x="450" y="71"/>
                </a:cubicBezTo>
                <a:moveTo>
                  <a:pt x="556" y="39"/>
                </a:moveTo>
                <a:cubicBezTo>
                  <a:pt x="536" y="39"/>
                  <a:pt x="522" y="40"/>
                  <a:pt x="509" y="45"/>
                </a:cubicBezTo>
                <a:cubicBezTo>
                  <a:pt x="496" y="50"/>
                  <a:pt x="491" y="60"/>
                  <a:pt x="490" y="70"/>
                </a:cubicBezTo>
                <a:cubicBezTo>
                  <a:pt x="482" y="156"/>
                  <a:pt x="482" y="156"/>
                  <a:pt x="482" y="156"/>
                </a:cubicBezTo>
                <a:cubicBezTo>
                  <a:pt x="512" y="156"/>
                  <a:pt x="512" y="156"/>
                  <a:pt x="512" y="156"/>
                </a:cubicBezTo>
                <a:cubicBezTo>
                  <a:pt x="520" y="69"/>
                  <a:pt x="520" y="69"/>
                  <a:pt x="520" y="69"/>
                </a:cubicBezTo>
                <a:cubicBezTo>
                  <a:pt x="520" y="63"/>
                  <a:pt x="524" y="59"/>
                  <a:pt x="530" y="56"/>
                </a:cubicBezTo>
                <a:cubicBezTo>
                  <a:pt x="536" y="54"/>
                  <a:pt x="545" y="53"/>
                  <a:pt x="557" y="53"/>
                </a:cubicBezTo>
                <a:cubicBezTo>
                  <a:pt x="563" y="53"/>
                  <a:pt x="563" y="53"/>
                  <a:pt x="563" y="53"/>
                </a:cubicBezTo>
                <a:cubicBezTo>
                  <a:pt x="569" y="50"/>
                  <a:pt x="571" y="44"/>
                  <a:pt x="571" y="39"/>
                </a:cubicBezTo>
                <a:cubicBezTo>
                  <a:pt x="556" y="39"/>
                  <a:pt x="556" y="39"/>
                  <a:pt x="556" y="39"/>
                </a:cubicBezTo>
                <a:close/>
                <a:moveTo>
                  <a:pt x="281" y="91"/>
                </a:moveTo>
                <a:cubicBezTo>
                  <a:pt x="287" y="93"/>
                  <a:pt x="289" y="97"/>
                  <a:pt x="289" y="103"/>
                </a:cubicBezTo>
                <a:cubicBezTo>
                  <a:pt x="285" y="156"/>
                  <a:pt x="285" y="156"/>
                  <a:pt x="285" y="156"/>
                </a:cubicBezTo>
                <a:cubicBezTo>
                  <a:pt x="315" y="156"/>
                  <a:pt x="315" y="156"/>
                  <a:pt x="315" y="156"/>
                </a:cubicBezTo>
                <a:cubicBezTo>
                  <a:pt x="319" y="105"/>
                  <a:pt x="319" y="105"/>
                  <a:pt x="319" y="105"/>
                </a:cubicBezTo>
                <a:cubicBezTo>
                  <a:pt x="320" y="94"/>
                  <a:pt x="316" y="85"/>
                  <a:pt x="304" y="79"/>
                </a:cubicBezTo>
                <a:cubicBezTo>
                  <a:pt x="293" y="74"/>
                  <a:pt x="280" y="73"/>
                  <a:pt x="261" y="7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0" y="73"/>
                  <a:pt x="226" y="74"/>
                  <a:pt x="215" y="79"/>
                </a:cubicBezTo>
                <a:cubicBezTo>
                  <a:pt x="201" y="85"/>
                  <a:pt x="196" y="94"/>
                  <a:pt x="195" y="105"/>
                </a:cubicBezTo>
                <a:cubicBezTo>
                  <a:pt x="191" y="156"/>
                  <a:pt x="191" y="156"/>
                  <a:pt x="191" y="156"/>
                </a:cubicBezTo>
                <a:cubicBezTo>
                  <a:pt x="221" y="156"/>
                  <a:pt x="221" y="156"/>
                  <a:pt x="221" y="156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6" y="97"/>
                  <a:pt x="229" y="93"/>
                  <a:pt x="235" y="91"/>
                </a:cubicBezTo>
                <a:cubicBezTo>
                  <a:pt x="241" y="89"/>
                  <a:pt x="249" y="87"/>
                  <a:pt x="258" y="87"/>
                </a:cubicBezTo>
                <a:cubicBezTo>
                  <a:pt x="268" y="87"/>
                  <a:pt x="276" y="89"/>
                  <a:pt x="281" y="91"/>
                </a:cubicBezTo>
              </a:path>
            </a:pathLst>
          </a:custGeom>
          <a:solidFill>
            <a:srgbClr val="00000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>
              <a:solidFill>
                <a:srgbClr val="000000"/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74" y="5067408"/>
            <a:ext cx="1178135" cy="505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左大かっこ 3"/>
          <p:cNvSpPr>
            <a:spLocks noChangeAspect="1"/>
          </p:cNvSpPr>
          <p:nvPr/>
        </p:nvSpPr>
        <p:spPr>
          <a:xfrm rot="16200000">
            <a:off x="5124172" y="927999"/>
            <a:ext cx="620068" cy="6759326"/>
          </a:xfrm>
          <a:prstGeom prst="leftBracke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5091" tIns="47546" rIns="95091" bIns="47546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AutoShape 19"/>
          <p:cNvSpPr>
            <a:spLocks noChangeAspect="1" noChangeArrowheads="1"/>
          </p:cNvSpPr>
          <p:nvPr/>
        </p:nvSpPr>
        <p:spPr bwMode="auto">
          <a:xfrm>
            <a:off x="5841596" y="3141770"/>
            <a:ext cx="2890840" cy="960438"/>
          </a:xfrm>
          <a:prstGeom prst="chevron">
            <a:avLst>
              <a:gd name="adj" fmla="val 7854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091" tIns="47546" rIns="95091" bIns="47546" anchor="ctr"/>
          <a:lstStyle/>
          <a:p>
            <a:endParaRPr lang="fr-FR"/>
          </a:p>
        </p:txBody>
      </p:sp>
      <p:sp>
        <p:nvSpPr>
          <p:cNvPr id="43" name="AutoShape 20"/>
          <p:cNvSpPr>
            <a:spLocks noChangeAspect="1" noChangeArrowheads="1"/>
          </p:cNvSpPr>
          <p:nvPr/>
        </p:nvSpPr>
        <p:spPr bwMode="auto">
          <a:xfrm>
            <a:off x="4474762" y="3141770"/>
            <a:ext cx="3177379" cy="960438"/>
          </a:xfrm>
          <a:prstGeom prst="chevron">
            <a:avLst>
              <a:gd name="adj" fmla="val 7854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none" lIns="95091" tIns="47546" rIns="95091" bIns="47546" anchor="ctr"/>
          <a:lstStyle/>
          <a:p>
            <a:endParaRPr lang="fr-FR"/>
          </a:p>
        </p:txBody>
      </p:sp>
      <p:sp>
        <p:nvSpPr>
          <p:cNvPr id="44" name="AutoShape 21"/>
          <p:cNvSpPr>
            <a:spLocks noChangeAspect="1" noChangeArrowheads="1"/>
          </p:cNvSpPr>
          <p:nvPr/>
        </p:nvSpPr>
        <p:spPr bwMode="auto">
          <a:xfrm>
            <a:off x="3179362" y="3141770"/>
            <a:ext cx="3105943" cy="960438"/>
          </a:xfrm>
          <a:prstGeom prst="chevron">
            <a:avLst>
              <a:gd name="adj" fmla="val 78547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091" tIns="47546" rIns="95091" bIns="47546" anchor="ctr"/>
          <a:lstStyle/>
          <a:p>
            <a:endParaRPr lang="fr-FR"/>
          </a:p>
        </p:txBody>
      </p:sp>
      <p:sp>
        <p:nvSpPr>
          <p:cNvPr id="45" name="AutoShape 22"/>
          <p:cNvSpPr>
            <a:spLocks noChangeAspect="1" noChangeArrowheads="1"/>
          </p:cNvSpPr>
          <p:nvPr/>
        </p:nvSpPr>
        <p:spPr bwMode="auto">
          <a:xfrm>
            <a:off x="3342004" y="3141770"/>
            <a:ext cx="1801092" cy="960438"/>
          </a:xfrm>
          <a:prstGeom prst="chevron">
            <a:avLst>
              <a:gd name="adj" fmla="val 78547"/>
            </a:avLst>
          </a:prstGeom>
          <a:solidFill>
            <a:srgbClr val="669900"/>
          </a:solidFill>
          <a:ln>
            <a:noFill/>
          </a:ln>
          <a:effectLst/>
        </p:spPr>
        <p:txBody>
          <a:bodyPr wrap="none" lIns="95091" tIns="47546" rIns="95091" bIns="47546" anchor="ctr"/>
          <a:lstStyle/>
          <a:p>
            <a:endParaRPr lang="fr-FR"/>
          </a:p>
        </p:txBody>
      </p:sp>
      <p:sp>
        <p:nvSpPr>
          <p:cNvPr id="46" name="AutoShape 23"/>
          <p:cNvSpPr>
            <a:spLocks noChangeAspect="1" noChangeArrowheads="1"/>
          </p:cNvSpPr>
          <p:nvPr/>
        </p:nvSpPr>
        <p:spPr bwMode="auto">
          <a:xfrm>
            <a:off x="2117868" y="3141770"/>
            <a:ext cx="1910804" cy="960438"/>
          </a:xfrm>
          <a:prstGeom prst="chevron">
            <a:avLst>
              <a:gd name="adj" fmla="val 57472"/>
            </a:avLst>
          </a:prstGeom>
          <a:solidFill>
            <a:srgbClr val="FF6600"/>
          </a:solidFill>
          <a:ln>
            <a:noFill/>
          </a:ln>
          <a:effectLst/>
        </p:spPr>
        <p:txBody>
          <a:bodyPr wrap="none" lIns="95091" tIns="47546" rIns="95091" bIns="47546" anchor="ctr"/>
          <a:lstStyle/>
          <a:p>
            <a:endParaRPr lang="fr-FR"/>
          </a:p>
        </p:txBody>
      </p:sp>
      <p:sp>
        <p:nvSpPr>
          <p:cNvPr id="47" name="Text Box 27"/>
          <p:cNvSpPr txBox="1">
            <a:spLocks noChangeAspect="1" noChangeArrowheads="1"/>
          </p:cNvSpPr>
          <p:nvPr/>
        </p:nvSpPr>
        <p:spPr bwMode="auto">
          <a:xfrm>
            <a:off x="1296709" y="3257545"/>
            <a:ext cx="3773487" cy="77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1" tIns="47546" rIns="95091" bIns="4754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 b="1" dirty="0"/>
              <a:t>1. DECISION/</a:t>
            </a:r>
            <a:br>
              <a:rPr lang="fr-FR" altLang="fr-FR" sz="1600" b="1" dirty="0"/>
            </a:br>
            <a:r>
              <a:rPr lang="fr-FR" altLang="fr-FR" sz="1600" b="1" dirty="0"/>
              <a:t>COMMIT</a:t>
            </a:r>
            <a:br>
              <a:rPr lang="fr-FR" altLang="fr-FR" sz="1600" b="1" dirty="0"/>
            </a:br>
            <a:r>
              <a:rPr lang="fr-FR" altLang="fr-FR" sz="1200" b="1" i="1" dirty="0"/>
              <a:t>(</a:t>
            </a:r>
            <a:r>
              <a:rPr lang="fr-FR" altLang="fr-FR" sz="1200" b="1" i="1" dirty="0" err="1"/>
              <a:t>Strategy</a:t>
            </a:r>
            <a:r>
              <a:rPr lang="fr-FR" altLang="fr-FR" sz="1200" b="1" i="1" dirty="0"/>
              <a:t>)</a:t>
            </a:r>
            <a:endParaRPr lang="fr-FR" altLang="fr-FR" sz="1200" b="1" dirty="0"/>
          </a:p>
        </p:txBody>
      </p:sp>
      <p:sp>
        <p:nvSpPr>
          <p:cNvPr id="48" name="Text Box 28"/>
          <p:cNvSpPr txBox="1">
            <a:spLocks noChangeAspect="1" noChangeArrowheads="1"/>
          </p:cNvSpPr>
          <p:nvPr/>
        </p:nvSpPr>
        <p:spPr bwMode="auto">
          <a:xfrm>
            <a:off x="3916630" y="3257545"/>
            <a:ext cx="1152822" cy="71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091" tIns="47546" rIns="95091" bIns="47546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 b="1" dirty="0"/>
              <a:t>2. PLAN</a:t>
            </a:r>
            <a:br>
              <a:rPr lang="fr-FR" altLang="fr-FR" sz="1600" b="1" dirty="0"/>
            </a:br>
            <a:r>
              <a:rPr lang="fr-FR" altLang="fr-FR" sz="1200" b="1" i="1" dirty="0"/>
              <a:t>(roadmap &amp; </a:t>
            </a:r>
            <a:r>
              <a:rPr lang="fr-FR" altLang="fr-FR" sz="1200" b="1" i="1" dirty="0" err="1"/>
              <a:t>targets</a:t>
            </a:r>
            <a:r>
              <a:rPr lang="fr-FR" altLang="fr-FR" sz="1200" b="1" i="1" dirty="0"/>
              <a:t>)</a:t>
            </a:r>
            <a:endParaRPr lang="fr-FR" altLang="fr-FR" sz="1200" b="1" dirty="0"/>
          </a:p>
        </p:txBody>
      </p:sp>
      <p:sp>
        <p:nvSpPr>
          <p:cNvPr id="49" name="Text Box 29"/>
          <p:cNvSpPr txBox="1">
            <a:spLocks noChangeAspect="1" noChangeArrowheads="1"/>
          </p:cNvSpPr>
          <p:nvPr/>
        </p:nvSpPr>
        <p:spPr bwMode="auto">
          <a:xfrm>
            <a:off x="5069452" y="3257545"/>
            <a:ext cx="1295400" cy="52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091" tIns="47546" rIns="95091" bIns="47546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 b="1" dirty="0"/>
              <a:t>3. DO</a:t>
            </a:r>
            <a:br>
              <a:rPr lang="fr-FR" altLang="fr-FR" sz="1600" b="1" dirty="0"/>
            </a:br>
            <a:r>
              <a:rPr lang="fr-FR" altLang="fr-FR" sz="1200" b="1" i="1" dirty="0" err="1"/>
              <a:t>Implementation</a:t>
            </a:r>
            <a:r>
              <a:rPr lang="fr-FR" altLang="fr-FR" sz="1200" b="1" i="1" dirty="0"/>
              <a:t>)</a:t>
            </a:r>
            <a:endParaRPr lang="fr-FR" altLang="fr-FR" sz="1600" b="1" dirty="0"/>
          </a:p>
        </p:txBody>
      </p:sp>
      <p:sp>
        <p:nvSpPr>
          <p:cNvPr id="50" name="Text Box 30"/>
          <p:cNvSpPr txBox="1">
            <a:spLocks noChangeAspect="1" noChangeArrowheads="1"/>
          </p:cNvSpPr>
          <p:nvPr/>
        </p:nvSpPr>
        <p:spPr bwMode="auto">
          <a:xfrm>
            <a:off x="6221581" y="3257545"/>
            <a:ext cx="1412875" cy="52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1" tIns="47546" rIns="95091" bIns="47546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 b="1" dirty="0">
                <a:solidFill>
                  <a:schemeClr val="bg1"/>
                </a:solidFill>
              </a:rPr>
              <a:t>4. CHECK</a:t>
            </a:r>
            <a:br>
              <a:rPr lang="fr-FR" altLang="fr-FR" sz="1600" b="1" dirty="0">
                <a:solidFill>
                  <a:schemeClr val="bg1"/>
                </a:solidFill>
              </a:rPr>
            </a:br>
            <a:r>
              <a:rPr lang="fr-FR" altLang="fr-FR" sz="1200" b="1" i="1" dirty="0">
                <a:solidFill>
                  <a:schemeClr val="bg1"/>
                </a:solidFill>
              </a:rPr>
              <a:t>(</a:t>
            </a:r>
            <a:r>
              <a:rPr lang="fr-FR" altLang="fr-FR" sz="1200" b="1" i="1" dirty="0" err="1">
                <a:solidFill>
                  <a:schemeClr val="bg1"/>
                </a:solidFill>
              </a:rPr>
              <a:t>against</a:t>
            </a:r>
            <a:r>
              <a:rPr lang="fr-FR" altLang="fr-FR" sz="1200" b="1" i="1" dirty="0">
                <a:solidFill>
                  <a:schemeClr val="bg1"/>
                </a:solidFill>
              </a:rPr>
              <a:t> </a:t>
            </a:r>
            <a:r>
              <a:rPr lang="fr-FR" altLang="fr-FR" sz="1200" b="1" i="1" dirty="0" err="1">
                <a:solidFill>
                  <a:schemeClr val="bg1"/>
                </a:solidFill>
              </a:rPr>
              <a:t>targets</a:t>
            </a:r>
            <a:r>
              <a:rPr lang="fr-FR" altLang="fr-FR" sz="1200" b="1" i="1" dirty="0">
                <a:solidFill>
                  <a:schemeClr val="bg1"/>
                </a:solidFill>
              </a:rPr>
              <a:t>)</a:t>
            </a:r>
            <a:endParaRPr lang="fr-FR" altLang="fr-FR" sz="1600" b="1" dirty="0">
              <a:solidFill>
                <a:schemeClr val="bg1"/>
              </a:solidFill>
            </a:endParaRPr>
          </a:p>
        </p:txBody>
      </p:sp>
      <p:sp>
        <p:nvSpPr>
          <p:cNvPr id="51" name="Text Box 31"/>
          <p:cNvSpPr txBox="1">
            <a:spLocks noChangeAspect="1" noChangeArrowheads="1"/>
          </p:cNvSpPr>
          <p:nvPr/>
        </p:nvSpPr>
        <p:spPr bwMode="auto">
          <a:xfrm>
            <a:off x="7518468" y="3257545"/>
            <a:ext cx="1295400" cy="52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1" tIns="47546" rIns="95091" bIns="47546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 b="1" dirty="0">
                <a:solidFill>
                  <a:schemeClr val="bg1"/>
                </a:solidFill>
              </a:rPr>
              <a:t>5. ACT</a:t>
            </a:r>
            <a:br>
              <a:rPr lang="fr-FR" altLang="fr-FR" sz="1600" b="1" dirty="0">
                <a:solidFill>
                  <a:schemeClr val="bg1"/>
                </a:solidFill>
              </a:rPr>
            </a:br>
            <a:r>
              <a:rPr lang="fr-FR" altLang="fr-FR" sz="1200" b="1" i="1" dirty="0">
                <a:solidFill>
                  <a:schemeClr val="bg1"/>
                </a:solidFill>
              </a:rPr>
              <a:t>(Correct)</a:t>
            </a:r>
            <a:endParaRPr lang="fr-FR" altLang="fr-FR" sz="1600" b="1" i="1" dirty="0">
              <a:solidFill>
                <a:schemeClr val="bg1"/>
              </a:solidFill>
            </a:endParaRPr>
          </a:p>
        </p:txBody>
      </p:sp>
      <p:sp>
        <p:nvSpPr>
          <p:cNvPr id="52" name="Text Box 34"/>
          <p:cNvSpPr txBox="1">
            <a:spLocks noChangeAspect="1" noChangeArrowheads="1"/>
          </p:cNvSpPr>
          <p:nvPr/>
        </p:nvSpPr>
        <p:spPr bwMode="auto">
          <a:xfrm>
            <a:off x="1379538" y="1716215"/>
            <a:ext cx="1871662" cy="37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1" tIns="47546" rIns="95091" bIns="47546"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55" name="Text Box 37"/>
          <p:cNvSpPr txBox="1">
            <a:spLocks noChangeAspect="1" noChangeArrowheads="1"/>
          </p:cNvSpPr>
          <p:nvPr/>
        </p:nvSpPr>
        <p:spPr bwMode="auto">
          <a:xfrm>
            <a:off x="2963862" y="1716215"/>
            <a:ext cx="1871662" cy="37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1" tIns="47546" rIns="95091" bIns="47546"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27" name="Content Placeholder 3"/>
          <p:cNvSpPr txBox="1"/>
          <p:nvPr/>
        </p:nvSpPr>
        <p:spPr>
          <a:xfrm>
            <a:off x="520683" y="517262"/>
            <a:ext cx="6123562" cy="900079"/>
          </a:xfrm>
          <a:prstGeom prst="rect">
            <a:avLst/>
          </a:prstGeom>
        </p:spPr>
        <p:txBody>
          <a:bodyPr vert="horz" lIns="95095" tIns="47547" rIns="95095" bIns="47547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6D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ISSCC </a:t>
            </a:r>
            <a:r>
              <a:rPr lang="en-US" altLang="en-US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</a:t>
            </a:r>
            <a:endParaRPr lang="en-US" altLang="en-US" sz="7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5700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need to get feedbacks from practical implementation</a:t>
            </a:r>
            <a:endParaRPr lang="en-US" altLang="en-US" sz="5700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411638" y="3149241"/>
            <a:ext cx="1919997" cy="9529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5" tIns="47547" rIns="95095" bIns="47547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Vision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973108" y="2961905"/>
            <a:ext cx="2906922" cy="1354946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5" tIns="47547" rIns="95095" bIns="47547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171814" y="2551536"/>
            <a:ext cx="2262358" cy="373022"/>
          </a:xfrm>
          <a:prstGeom prst="rect">
            <a:avLst/>
          </a:prstGeom>
          <a:noFill/>
        </p:spPr>
        <p:txBody>
          <a:bodyPr wrap="none" lIns="95095" tIns="47547" rIns="95095" bIns="47547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Political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Commitment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347716" y="2961905"/>
            <a:ext cx="4466152" cy="143476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5" tIns="47547" rIns="95095" bIns="47547"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128182" y="2551536"/>
            <a:ext cx="2920295" cy="373022"/>
          </a:xfrm>
          <a:prstGeom prst="rect">
            <a:avLst/>
          </a:prstGeom>
          <a:noFill/>
        </p:spPr>
        <p:txBody>
          <a:bodyPr wrap="none" lIns="95095" tIns="47547" rIns="95095" bIns="47547" rtlCol="0">
            <a:spAutoFit/>
          </a:bodyPr>
          <a:lstStyle/>
          <a:p>
            <a:r>
              <a:rPr lang="fr-FR" b="1" dirty="0" err="1" smtClean="0">
                <a:solidFill>
                  <a:srgbClr val="C00000"/>
                </a:solidFill>
              </a:rPr>
              <a:t>Implementation</a:t>
            </a:r>
            <a:r>
              <a:rPr lang="fr-FR" b="1" dirty="0" smtClean="0">
                <a:solidFill>
                  <a:srgbClr val="C00000"/>
                </a:solidFill>
              </a:rPr>
              <a:t>/</a:t>
            </a:r>
            <a:r>
              <a:rPr lang="fr-FR" b="1" dirty="0" err="1" smtClean="0">
                <a:solidFill>
                  <a:srgbClr val="C00000"/>
                </a:solidFill>
              </a:rPr>
              <a:t>demo</a:t>
            </a:r>
            <a:r>
              <a:rPr lang="fr-FR" b="1" dirty="0" smtClean="0">
                <a:solidFill>
                  <a:srgbClr val="C00000"/>
                </a:solidFill>
              </a:rPr>
              <a:t>/pilot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41261" y="4697705"/>
            <a:ext cx="4337156" cy="373022"/>
          </a:xfrm>
          <a:prstGeom prst="rect">
            <a:avLst/>
          </a:prstGeom>
          <a:noFill/>
        </p:spPr>
        <p:txBody>
          <a:bodyPr wrap="none" lIns="95095" tIns="47547" rIns="95095" bIns="47547" rtlCol="0">
            <a:spAutoFit/>
          </a:bodyPr>
          <a:lstStyle/>
          <a:p>
            <a:r>
              <a:rPr lang="fr-FR" dirty="0" smtClean="0"/>
              <a:t>Management </a:t>
            </a:r>
            <a:r>
              <a:rPr lang="fr-FR" dirty="0" err="1" smtClean="0"/>
              <a:t>throughout</a:t>
            </a:r>
            <a:r>
              <a:rPr lang="fr-FR" dirty="0" smtClean="0"/>
              <a:t> the </a:t>
            </a:r>
            <a:r>
              <a:rPr lang="fr-FR" dirty="0" err="1" smtClean="0"/>
              <a:t>whole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051720" y="1577358"/>
            <a:ext cx="5182324" cy="373022"/>
          </a:xfrm>
          <a:prstGeom prst="rect">
            <a:avLst/>
          </a:prstGeom>
          <a:solidFill>
            <a:srgbClr val="92D050"/>
          </a:solidFill>
        </p:spPr>
        <p:txBody>
          <a:bodyPr wrap="none" lIns="95095" tIns="47547" rIns="95095" bIns="47547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International Smart Sustainable City CLUB (ISSCC)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3" grpId="0" animBg="1"/>
      <p:bldP spid="4" grpId="0" animBg="1"/>
      <p:bldP spid="5" grpId="0"/>
      <p:bldP spid="7" grpId="0" animBg="1"/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/>
          <p:cNvSpPr txBox="1"/>
          <p:nvPr>
            <p:custDataLst>
              <p:tags r:id="rId1"/>
            </p:custDataLst>
          </p:nvPr>
        </p:nvSpPr>
        <p:spPr>
          <a:xfrm>
            <a:off x="320468" y="164951"/>
            <a:ext cx="8029937" cy="384721"/>
          </a:xfrm>
          <a:prstGeom prst="rect">
            <a:avLst/>
          </a:prstGeom>
          <a:noFill/>
        </p:spPr>
        <p:txBody>
          <a:bodyPr wrap="none" lIns="71323" tIns="35662" rIns="71323" bIns="35662" rtlCol="0">
            <a:noAutofit/>
          </a:bodyPr>
          <a:lstStyle>
            <a:defPPr>
              <a:defRPr lang="en-GB"/>
            </a:defPPr>
            <a:lvl1pPr marR="0">
              <a:buClrTx/>
              <a:buSzTx/>
              <a:buFontTx/>
              <a:defRPr kumimoji="1" sz="2400" b="1" i="0" u="none" strike="noStrike" cap="none" spc="0" normalizeH="0" baseline="0">
                <a:ln>
                  <a:noFill/>
                </a:ln>
                <a:solidFill>
                  <a:srgbClr val="4276A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ISSCC </a:t>
            </a:r>
            <a:r>
              <a:rPr lang="en-US" altLang="zh-CN" dirty="0" smtClean="0">
                <a:latin typeface="Verdana" panose="020B0604030504040204" pitchFamily="34" charset="0"/>
                <a:ea typeface="Verdana" panose="020B0604030504040204" pitchFamily="34" charset="0"/>
              </a:rPr>
              <a:t>CONTEXT</a:t>
            </a:r>
            <a:endParaRPr lang="zh-CN" altLang="en-US" dirty="0">
              <a:latin typeface="Verdana" panose="020B0604030504040204" pitchFamily="34" charset="0"/>
            </a:endParaRPr>
          </a:p>
        </p:txBody>
      </p:sp>
      <p:pic>
        <p:nvPicPr>
          <p:cNvPr id="4" name="图片 3"/>
          <p:cNvPicPr/>
          <p:nvPr/>
        </p:nvPicPr>
        <p:blipFill rotWithShape="1">
          <a:blip r:embed="rId2" cstate="print"/>
          <a:srcRect l="1258" t="1125" r="1676" b="843"/>
          <a:stretch>
            <a:fillRect/>
          </a:stretch>
        </p:blipFill>
        <p:spPr>
          <a:xfrm>
            <a:off x="6306985" y="1968499"/>
            <a:ext cx="2203847" cy="34607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6084946" y="1308298"/>
            <a:ext cx="2640912" cy="581569"/>
          </a:xfrm>
          <a:prstGeom prst="rect">
            <a:avLst/>
          </a:prstGeom>
        </p:spPr>
        <p:txBody>
          <a:bodyPr wrap="none" lIns="71323" tIns="35662" rIns="71323" bIns="35662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</a:rPr>
              <a:t>Statutes for ISSCC (draft) </a:t>
            </a:r>
            <a:endParaRPr lang="en-US" altLang="zh-CN" sz="16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latin typeface="Arial" panose="020B0604020202020204" pitchFamily="34" charset="0"/>
                <a:ea typeface="微软雅黑" panose="020B0503020204020204" charset="-122"/>
              </a:rPr>
              <a:t>《</a:t>
            </a:r>
            <a:r>
              <a:rPr lang="zh-CN" altLang="en-US" sz="1100" dirty="0">
                <a:latin typeface="Arial" panose="020B0604020202020204" pitchFamily="34" charset="0"/>
                <a:ea typeface="微软雅黑" panose="020B0503020204020204" charset="-122"/>
              </a:rPr>
              <a:t>全球可持续发展标准化城市联盟章程</a:t>
            </a:r>
            <a:r>
              <a:rPr lang="en-US" altLang="zh-CN" sz="1100" dirty="0">
                <a:latin typeface="Arial" panose="020B0604020202020204" pitchFamily="34" charset="0"/>
                <a:ea typeface="微软雅黑" panose="020B0503020204020204" charset="-122"/>
              </a:rPr>
              <a:t>》</a:t>
            </a:r>
            <a:endParaRPr lang="zh-CN" altLang="en-US" sz="9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1"/>
          <p:cNvSpPr/>
          <p:nvPr/>
        </p:nvSpPr>
        <p:spPr>
          <a:xfrm>
            <a:off x="320468" y="1165973"/>
            <a:ext cx="155426" cy="1726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713105">
              <a:defRPr/>
            </a:pPr>
            <a:endParaRPr lang="zh-CN" altLang="en-US" sz="140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1"/>
          <p:cNvSpPr/>
          <p:nvPr/>
        </p:nvSpPr>
        <p:spPr>
          <a:xfrm>
            <a:off x="320468" y="2773707"/>
            <a:ext cx="155426" cy="1726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713105">
              <a:defRPr/>
            </a:pPr>
            <a:endParaRPr lang="zh-CN" altLang="en-US" sz="140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1"/>
          <p:cNvSpPr/>
          <p:nvPr/>
        </p:nvSpPr>
        <p:spPr>
          <a:xfrm flipH="1">
            <a:off x="5676763" y="562598"/>
            <a:ext cx="266699" cy="51524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713105">
              <a:defRPr/>
            </a:pPr>
            <a:endParaRPr lang="zh-CN" altLang="en-US" sz="140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5218" y="1036867"/>
            <a:ext cx="4859864" cy="2727106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>
              <a:lnSpc>
                <a:spcPct val="150000"/>
              </a:lnSpc>
              <a:spcBef>
                <a:spcPts val="935"/>
              </a:spcBef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</a:rPr>
              <a:t>ISSCC is a non-profit organization jointly and voluntarily established by cities of various levels, researching institutes, enterprises and NGOs interested in smart sustainable city standardization.</a:t>
            </a:r>
            <a:endParaRPr lang="en-US" altLang="zh-CN" sz="16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935"/>
              </a:spcBef>
            </a:pP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charset="-122"/>
              </a:rPr>
              <a:t>The ISSCC Statutes include the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charset="-122"/>
              </a:rPr>
              <a:t>objectives, main tasks, organizational structure, access procedures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</a:rPr>
              <a:t>and </a:t>
            </a: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charset="-122"/>
              </a:rPr>
              <a:t>operation mode. </a:t>
            </a:r>
            <a:endParaRPr lang="en-US" altLang="zh-CN" sz="1600" dirty="0" smtClean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23"/>
          <p:cNvSpPr/>
          <p:nvPr/>
        </p:nvSpPr>
        <p:spPr>
          <a:xfrm flipH="1">
            <a:off x="4495800" y="1"/>
            <a:ext cx="4648200" cy="5714999"/>
          </a:xfrm>
          <a:custGeom>
            <a:avLst/>
            <a:gdLst>
              <a:gd name="connsiteX0" fmla="*/ 0 w 7294208"/>
              <a:gd name="connsiteY0" fmla="*/ 0 h 6857999"/>
              <a:gd name="connsiteX1" fmla="*/ 7294208 w 7294208"/>
              <a:gd name="connsiteY1" fmla="*/ 0 h 6857999"/>
              <a:gd name="connsiteX2" fmla="*/ 7256218 w 7294208"/>
              <a:gd name="connsiteY2" fmla="*/ 150003 h 6857999"/>
              <a:gd name="connsiteX3" fmla="*/ 6762078 w 7294208"/>
              <a:gd name="connsiteY3" fmla="*/ 1720860 h 6857999"/>
              <a:gd name="connsiteX4" fmla="*/ 5096263 w 7294208"/>
              <a:gd name="connsiteY4" fmla="*/ 2261164 h 6857999"/>
              <a:gd name="connsiteX5" fmla="*/ 4227676 w 7294208"/>
              <a:gd name="connsiteY5" fmla="*/ 4815231 h 6857999"/>
              <a:gd name="connsiteX6" fmla="*/ 2726410 w 7294208"/>
              <a:gd name="connsiteY6" fmla="*/ 5309727 h 6857999"/>
              <a:gd name="connsiteX7" fmla="*/ 1968479 w 7294208"/>
              <a:gd name="connsiteY7" fmla="*/ 6751170 h 6857999"/>
              <a:gd name="connsiteX8" fmla="*/ 1902299 w 7294208"/>
              <a:gd name="connsiteY8" fmla="*/ 6857999 h 6857999"/>
              <a:gd name="connsiteX9" fmla="*/ 0 w 7294208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94208" h="6857999">
                <a:moveTo>
                  <a:pt x="0" y="0"/>
                </a:moveTo>
                <a:lnTo>
                  <a:pt x="7294208" y="0"/>
                </a:lnTo>
                <a:lnTo>
                  <a:pt x="7256218" y="150003"/>
                </a:lnTo>
                <a:cubicBezTo>
                  <a:pt x="7138906" y="708262"/>
                  <a:pt x="7140099" y="1353120"/>
                  <a:pt x="6762078" y="1720860"/>
                </a:cubicBezTo>
                <a:cubicBezTo>
                  <a:pt x="6330055" y="2141135"/>
                  <a:pt x="5497512" y="1790250"/>
                  <a:pt x="5096263" y="2261164"/>
                </a:cubicBezTo>
                <a:cubicBezTo>
                  <a:pt x="4637693" y="2799351"/>
                  <a:pt x="4622652" y="4307137"/>
                  <a:pt x="4227676" y="4815231"/>
                </a:cubicBezTo>
                <a:cubicBezTo>
                  <a:pt x="3832701" y="5323325"/>
                  <a:pt x="3152371" y="4929050"/>
                  <a:pt x="2726410" y="5309727"/>
                </a:cubicBezTo>
                <a:cubicBezTo>
                  <a:pt x="2406940" y="5595236"/>
                  <a:pt x="2229121" y="6296394"/>
                  <a:pt x="1968479" y="6751170"/>
                </a:cubicBezTo>
                <a:lnTo>
                  <a:pt x="1902299" y="6857999"/>
                </a:lnTo>
                <a:lnTo>
                  <a:pt x="0" y="68579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3" tIns="35662" rIns="71323" bIns="35662" rtlCol="0" anchor="ctr">
            <a:noAutofit/>
          </a:bodyPr>
          <a:lstStyle/>
          <a:p>
            <a:pPr algn="ctr" defTabSz="713105">
              <a:lnSpc>
                <a:spcPct val="150000"/>
              </a:lnSpc>
              <a:defRPr/>
            </a:pPr>
            <a:endParaRPr lang="zh-CN" altLang="en-US" sz="140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 t="3972" r="28792" b="4470"/>
          <a:stretch>
            <a:fillRect/>
          </a:stretch>
        </p:blipFill>
        <p:spPr>
          <a:xfrm>
            <a:off x="4855029" y="2"/>
            <a:ext cx="4288972" cy="5714999"/>
          </a:xfrm>
          <a:custGeom>
            <a:avLst/>
            <a:gdLst>
              <a:gd name="connsiteX0" fmla="*/ 0 w 5718629"/>
              <a:gd name="connsiteY0" fmla="*/ 0 h 6857999"/>
              <a:gd name="connsiteX1" fmla="*/ 5718629 w 5718629"/>
              <a:gd name="connsiteY1" fmla="*/ 0 h 6857999"/>
              <a:gd name="connsiteX2" fmla="*/ 5718629 w 5718629"/>
              <a:gd name="connsiteY2" fmla="*/ 6857999 h 6857999"/>
              <a:gd name="connsiteX3" fmla="*/ 4227234 w 5718629"/>
              <a:gd name="connsiteY3" fmla="*/ 6857999 h 6857999"/>
              <a:gd name="connsiteX4" fmla="*/ 4175350 w 5718629"/>
              <a:gd name="connsiteY4" fmla="*/ 6751170 h 6857999"/>
              <a:gd name="connsiteX5" fmla="*/ 3581135 w 5718629"/>
              <a:gd name="connsiteY5" fmla="*/ 5309727 h 6857999"/>
              <a:gd name="connsiteX6" fmla="*/ 2404149 w 5718629"/>
              <a:gd name="connsiteY6" fmla="*/ 4815231 h 6857999"/>
              <a:gd name="connsiteX7" fmla="*/ 1723180 w 5718629"/>
              <a:gd name="connsiteY7" fmla="*/ 2261164 h 6857999"/>
              <a:gd name="connsiteX8" fmla="*/ 417188 w 5718629"/>
              <a:gd name="connsiteY8" fmla="*/ 1720860 h 6857999"/>
              <a:gd name="connsiteX9" fmla="*/ 29784 w 5718629"/>
              <a:gd name="connsiteY9" fmla="*/ 15000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8629" h="6857999">
                <a:moveTo>
                  <a:pt x="0" y="0"/>
                </a:moveTo>
                <a:lnTo>
                  <a:pt x="5718629" y="0"/>
                </a:lnTo>
                <a:lnTo>
                  <a:pt x="5718629" y="6857999"/>
                </a:lnTo>
                <a:lnTo>
                  <a:pt x="4227234" y="6857999"/>
                </a:lnTo>
                <a:lnTo>
                  <a:pt x="4175350" y="6751170"/>
                </a:lnTo>
                <a:cubicBezTo>
                  <a:pt x="3971007" y="6296394"/>
                  <a:pt x="3831598" y="5595236"/>
                  <a:pt x="3581135" y="5309727"/>
                </a:cubicBezTo>
                <a:cubicBezTo>
                  <a:pt x="3247183" y="4929050"/>
                  <a:pt x="2713807" y="5323325"/>
                  <a:pt x="2404149" y="4815231"/>
                </a:cubicBezTo>
                <a:cubicBezTo>
                  <a:pt x="2094489" y="4307137"/>
                  <a:pt x="2082697" y="2799351"/>
                  <a:pt x="1723180" y="2261164"/>
                </a:cubicBezTo>
                <a:cubicBezTo>
                  <a:pt x="1408603" y="1790250"/>
                  <a:pt x="755892" y="2141135"/>
                  <a:pt x="417188" y="1720860"/>
                </a:cubicBezTo>
                <a:cubicBezTo>
                  <a:pt x="120821" y="1353120"/>
                  <a:pt x="121756" y="708262"/>
                  <a:pt x="29784" y="150003"/>
                </a:cubicBezTo>
                <a:close/>
              </a:path>
            </a:pathLst>
          </a:custGeom>
        </p:spPr>
      </p:pic>
      <p:sp>
        <p:nvSpPr>
          <p:cNvPr id="29" name="PA-文本框 43"/>
          <p:cNvSpPr txBox="1"/>
          <p:nvPr>
            <p:custDataLst>
              <p:tags r:id="rId2"/>
            </p:custDataLst>
          </p:nvPr>
        </p:nvSpPr>
        <p:spPr>
          <a:xfrm>
            <a:off x="442732" y="164951"/>
            <a:ext cx="8029937" cy="384721"/>
          </a:xfrm>
          <a:prstGeom prst="rect">
            <a:avLst/>
          </a:prstGeom>
          <a:noFill/>
        </p:spPr>
        <p:txBody>
          <a:bodyPr wrap="none" lIns="71323" tIns="35662" rIns="71323" bIns="35662" rtlCol="0">
            <a:noAutofit/>
          </a:bodyPr>
          <a:lstStyle>
            <a:defPPr>
              <a:defRPr lang="zh-CN"/>
            </a:defPPr>
            <a:lvl1pPr marR="0">
              <a:buClrTx/>
              <a:buSzTx/>
              <a:buFontTx/>
              <a:defRPr kumimoji="1" sz="2400" b="1" i="0" u="none" strike="noStrike" cap="none" spc="0" normalizeH="0" baseline="0">
                <a:ln>
                  <a:noFill/>
                </a:ln>
                <a:solidFill>
                  <a:srgbClr val="4276AA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ISSCC Main tasks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86234" y="639883"/>
            <a:ext cx="4290004" cy="1134363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>
              <a:lnSpc>
                <a:spcPct val="150000"/>
              </a:lnSpc>
              <a:spcBef>
                <a:spcPts val="935"/>
              </a:spcBef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</a:rPr>
              <a:t>ISSCC will actively involve worldwide cities of various levels and national representatives, with the main tasks as below</a:t>
            </a: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charset="-122"/>
              </a:rPr>
              <a:t>:</a:t>
            </a:r>
            <a:endParaRPr lang="en-US" altLang="zh-CN" sz="16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4718" y="1757779"/>
            <a:ext cx="5461144" cy="3765339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charset="-122"/>
              </a:rPr>
              <a:t>Hosting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</a:rPr>
              <a:t>congress and seminars, establishing liaisons among mayors;</a:t>
            </a:r>
            <a:endParaRPr lang="zh-CN" altLang="zh-CN" sz="16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</a:rPr>
              <a:t>Constructing a communication </a:t>
            </a: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charset="-122"/>
              </a:rPr>
              <a:t>platform;</a:t>
            </a:r>
            <a:endParaRPr lang="zh-CN" altLang="zh-CN" sz="16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</a:rPr>
              <a:t>Helping members to become international smart sustainable pilots of ISO 37101 and then ISO 371XX series;</a:t>
            </a:r>
            <a:endParaRPr lang="zh-CN" altLang="zh-CN" sz="16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</a:rPr>
              <a:t>Support cities for auto-evaluation of </a:t>
            </a: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charset="-122"/>
              </a:rPr>
              <a:t>progresses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</a:rPr>
              <a:t>;</a:t>
            </a:r>
            <a:endParaRPr lang="zh-CN" altLang="zh-CN" sz="16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</a:rPr>
              <a:t>During the implementation of ISO/TC268 standards (especially ISO37101), provide support and guidance through different stages:</a:t>
            </a:r>
            <a:endParaRPr lang="zh-CN" altLang="en-US" sz="16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1"/>
          <p:cNvSpPr/>
          <p:nvPr/>
        </p:nvSpPr>
        <p:spPr>
          <a:xfrm>
            <a:off x="587446" y="1929202"/>
            <a:ext cx="155426" cy="1726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713105">
              <a:defRPr/>
            </a:pPr>
            <a:endParaRPr lang="zh-CN" altLang="en-US" sz="140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1"/>
          <p:cNvSpPr/>
          <p:nvPr/>
        </p:nvSpPr>
        <p:spPr>
          <a:xfrm>
            <a:off x="587446" y="2657361"/>
            <a:ext cx="155426" cy="1726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713105">
              <a:defRPr/>
            </a:pPr>
            <a:endParaRPr lang="zh-CN" altLang="en-US" sz="140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1"/>
          <p:cNvSpPr/>
          <p:nvPr/>
        </p:nvSpPr>
        <p:spPr>
          <a:xfrm>
            <a:off x="587446" y="3040986"/>
            <a:ext cx="155426" cy="1726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713105">
              <a:defRPr/>
            </a:pPr>
            <a:endParaRPr lang="zh-CN" altLang="en-US" sz="140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1"/>
          <p:cNvSpPr/>
          <p:nvPr/>
        </p:nvSpPr>
        <p:spPr>
          <a:xfrm>
            <a:off x="587446" y="4115368"/>
            <a:ext cx="155426" cy="1726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713105">
              <a:defRPr/>
            </a:pPr>
            <a:endParaRPr lang="zh-CN" altLang="en-US" sz="140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1"/>
          <p:cNvSpPr/>
          <p:nvPr/>
        </p:nvSpPr>
        <p:spPr>
          <a:xfrm>
            <a:off x="587446" y="4477033"/>
            <a:ext cx="155426" cy="1726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713105">
              <a:defRPr/>
            </a:pPr>
            <a:endParaRPr lang="zh-CN" altLang="en-US" sz="140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文本框 5"/>
          <p:cNvSpPr txBox="1"/>
          <p:nvPr>
            <p:custDataLst>
              <p:tags r:id="rId1"/>
            </p:custDataLst>
          </p:nvPr>
        </p:nvSpPr>
        <p:spPr>
          <a:xfrm>
            <a:off x="568415" y="164951"/>
            <a:ext cx="8029937" cy="384721"/>
          </a:xfrm>
          <a:prstGeom prst="rect">
            <a:avLst/>
          </a:prstGeom>
          <a:noFill/>
        </p:spPr>
        <p:txBody>
          <a:bodyPr wrap="none" lIns="71323" tIns="35662" rIns="71323" bIns="35662" rtlCol="0">
            <a:noAutofit/>
          </a:bodyPr>
          <a:lstStyle>
            <a:defPPr>
              <a:defRPr lang="en-GB"/>
            </a:defPPr>
            <a:lvl1pPr marR="0">
              <a:buClrTx/>
              <a:buSzTx/>
              <a:buFontTx/>
              <a:defRPr kumimoji="1" sz="2400" b="1" i="0" u="none" strike="noStrike" cap="none" spc="0" normalizeH="0" baseline="0">
                <a:ln>
                  <a:noFill/>
                </a:ln>
                <a:solidFill>
                  <a:srgbClr val="4276A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ISSCC </a:t>
            </a:r>
            <a:r>
              <a:rPr lang="en-US" altLang="zh-CN" dirty="0" smtClean="0">
                <a:latin typeface="Verdana" panose="020B0604030504040204" pitchFamily="34" charset="0"/>
                <a:ea typeface="Verdana" panose="020B0604030504040204" pitchFamily="34" charset="0"/>
              </a:rPr>
              <a:t>Objectives</a:t>
            </a:r>
            <a:r>
              <a:rPr lang="zh-CN" altLang="en-US" dirty="0" smtClean="0">
                <a:latin typeface="Verdana" panose="020B0604030504040204" pitchFamily="34" charset="0"/>
              </a:rPr>
              <a:t> </a:t>
            </a:r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9" name="Oval 65"/>
          <p:cNvSpPr/>
          <p:nvPr/>
        </p:nvSpPr>
        <p:spPr bwMode="auto">
          <a:xfrm>
            <a:off x="568415" y="4920948"/>
            <a:ext cx="532635" cy="546119"/>
          </a:xfrm>
          <a:prstGeom prst="ellipse">
            <a:avLst/>
          </a:prstGeom>
          <a:solidFill>
            <a:srgbClr val="E66658"/>
          </a:solidFill>
          <a:ln w="444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1900" noProof="1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endParaRPr lang="en-GB" sz="1900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33559" y="2563049"/>
            <a:ext cx="7703479" cy="2957470"/>
          </a:xfrm>
          <a:prstGeom prst="rect">
            <a:avLst/>
          </a:prstGeom>
          <a:solidFill>
            <a:srgbClr val="E66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98266" y="1140816"/>
            <a:ext cx="8138773" cy="140161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20000"/>
              </a:lnSpc>
              <a:spcBef>
                <a:spcPts val="935"/>
              </a:spcBef>
            </a:pPr>
            <a:r>
              <a:rPr lang="en-US" altLang="zh-CN" dirty="0"/>
              <a:t>ISSCC will promote the principle of “applying standards, sharing policies, exchanging results, and communication between enterprises” among its members, through the application of ISO37101 and other ISO/TC268 deliverables, to achieve the following objectives</a:t>
            </a:r>
            <a:r>
              <a:rPr lang="en-US" altLang="zh-CN" dirty="0" smtClean="0"/>
              <a:t>:</a:t>
            </a:r>
            <a:endParaRPr lang="en-US" altLang="zh-CN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Oval 67"/>
          <p:cNvSpPr/>
          <p:nvPr/>
        </p:nvSpPr>
        <p:spPr>
          <a:xfrm>
            <a:off x="588401" y="2652929"/>
            <a:ext cx="512649" cy="568518"/>
          </a:xfrm>
          <a:prstGeom prst="ellipse">
            <a:avLst/>
          </a:prstGeom>
          <a:solidFill>
            <a:srgbClr val="E66658"/>
          </a:solidFill>
          <a:ln w="444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900" noProof="1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lang="en-GB" sz="1900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Oval 65"/>
          <p:cNvSpPr/>
          <p:nvPr/>
        </p:nvSpPr>
        <p:spPr bwMode="auto">
          <a:xfrm>
            <a:off x="580832" y="3794885"/>
            <a:ext cx="520218" cy="552626"/>
          </a:xfrm>
          <a:prstGeom prst="ellipse">
            <a:avLst/>
          </a:prstGeom>
          <a:solidFill>
            <a:srgbClr val="E66658"/>
          </a:solidFill>
          <a:ln w="444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1900" noProof="1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en-GB" sz="1900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1442" y="2632377"/>
            <a:ext cx="8138773" cy="2965120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561340"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Organize a Global City Network piloting ISO/TC268 standards, build an exchanging platform for cities on sustainable development, and improve sustainability and efficiency of governance for member cities. </a:t>
            </a:r>
            <a:endParaRPr lang="zh-CN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561340"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Actively participate ISSCC events in conjunction with ISO/TC 268 meetings, collect feedbacks and suggestions on urban sustainable development, and offer recommendations for ISO TC 268 standards.</a:t>
            </a:r>
            <a:endParaRPr lang="zh-CN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561340"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Promote international cooperation among member cities, through standard implementation, exchanging and communication.  Also contribute to economic collaborations between cities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.</a:t>
            </a:r>
            <a:endParaRPr lang="zh-CN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A-文本框 43"/>
          <p:cNvSpPr txBox="1"/>
          <p:nvPr>
            <p:custDataLst>
              <p:tags r:id="rId1"/>
            </p:custDataLst>
          </p:nvPr>
        </p:nvSpPr>
        <p:spPr>
          <a:xfrm>
            <a:off x="695921" y="164951"/>
            <a:ext cx="8029937" cy="384721"/>
          </a:xfrm>
          <a:prstGeom prst="rect">
            <a:avLst/>
          </a:prstGeom>
          <a:noFill/>
        </p:spPr>
        <p:txBody>
          <a:bodyPr wrap="none" lIns="71323" tIns="35662" rIns="71323" bIns="35662" rtlCol="0">
            <a:noAutofit/>
          </a:bodyPr>
          <a:lstStyle>
            <a:defPPr>
              <a:defRPr lang="en-GB"/>
            </a:defPPr>
            <a:lvl1pPr marR="0">
              <a:buClrTx/>
              <a:buSzTx/>
              <a:buFontTx/>
              <a:defRPr kumimoji="1" sz="2400" b="1" i="0" u="none" strike="noStrike" cap="none" spc="0" normalizeH="0" baseline="0">
                <a:ln>
                  <a:noFill/>
                </a:ln>
                <a:solidFill>
                  <a:srgbClr val="4276A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ISSCC Organizational </a:t>
            </a:r>
            <a:r>
              <a:rPr lang="en-US" altLang="zh-CN" dirty="0" smtClean="0"/>
              <a:t>chart</a:t>
            </a:r>
            <a:endParaRPr lang="zh-CN" altLang="en-US" dirty="0"/>
          </a:p>
        </p:txBody>
      </p:sp>
      <p:grpSp>
        <p:nvGrpSpPr>
          <p:cNvPr id="49" name="组合 48"/>
          <p:cNvGrpSpPr/>
          <p:nvPr/>
        </p:nvGrpSpPr>
        <p:grpSpPr>
          <a:xfrm>
            <a:off x="0" y="921342"/>
            <a:ext cx="8879722" cy="4780415"/>
            <a:chOff x="0" y="921342"/>
            <a:chExt cx="8879722" cy="4780415"/>
          </a:xfrm>
        </p:grpSpPr>
        <p:sp>
          <p:nvSpPr>
            <p:cNvPr id="51" name="矩形 50"/>
            <p:cNvSpPr/>
            <p:nvPr/>
          </p:nvSpPr>
          <p:spPr bwMode="auto">
            <a:xfrm>
              <a:off x="4501674" y="3400034"/>
              <a:ext cx="1209942" cy="600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71323" tIns="35662" rIns="71323" bIns="35662" numCol="1" rtlCol="0" anchor="ctr" anchorCtr="0" compatLnSpc="1"/>
            <a:lstStyle/>
            <a:p>
              <a:pPr algn="ctr" eaLnBrk="0" hangingPunct="0"/>
              <a:r>
                <a:rPr lang="en-CA" altLang="zh-CN" sz="1400" dirty="0" smtClean="0">
                  <a:solidFill>
                    <a:schemeClr val="bg1"/>
                  </a:solidFill>
                </a:rPr>
                <a:t>Secretariat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2323980" y="2081213"/>
              <a:ext cx="1233351" cy="83901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71323" tIns="35662" rIns="71323" bIns="35662" numCol="1" rtlCol="0" anchor="ctr" anchorCtr="0" compatLnSpc="1"/>
            <a:lstStyle/>
            <a:p>
              <a:pPr algn="ctr" eaLnBrk="0" hangingPunct="0"/>
              <a:r>
                <a:rPr lang="en-CA" altLang="zh-CN" sz="12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</a:t>
              </a:r>
              <a:r>
                <a:rPr lang="en-US" altLang="zh-CN" sz="1200" dirty="0" err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echnical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Decision-Making committee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矩形 52"/>
            <p:cNvSpPr/>
            <p:nvPr/>
          </p:nvSpPr>
          <p:spPr bwMode="auto">
            <a:xfrm>
              <a:off x="4038980" y="1920782"/>
              <a:ext cx="2135330" cy="114291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71323" tIns="35662" rIns="71323" bIns="35662" numCol="1" rtlCol="0" anchor="ctr" anchorCtr="0" compatLnSpc="1"/>
            <a:lstStyle/>
            <a:p>
              <a:pPr algn="ctr" eaLnBrk="0" hangingPunct="0"/>
              <a:r>
                <a:rPr lang="en-CA" altLang="zh-CN" sz="1400" dirty="0" smtClean="0">
                  <a:solidFill>
                    <a:schemeClr val="bg1"/>
                  </a:solidFill>
                </a:rPr>
                <a:t>Congress </a:t>
              </a:r>
              <a:r>
                <a:rPr lang="en-CA" altLang="zh-CN" sz="1400" dirty="0">
                  <a:solidFill>
                    <a:schemeClr val="bg1"/>
                  </a:solidFill>
                </a:rPr>
                <a:t>of ISSCC</a:t>
              </a:r>
              <a:endParaRPr lang="en-CA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eaLnBrk="0" hangingPunct="0"/>
              <a:endParaRPr lang="en-CA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eaLnBrk="0" hangingPunct="0"/>
              <a:r>
                <a:rPr lang="en-US" altLang="zh-CN" sz="1400" dirty="0" smtClean="0">
                  <a:solidFill>
                    <a:schemeClr val="bg1"/>
                  </a:solidFill>
                </a:rPr>
                <a:t>Council </a:t>
              </a:r>
              <a:r>
                <a:rPr lang="en-US" altLang="zh-CN" sz="1400" dirty="0">
                  <a:solidFill>
                    <a:schemeClr val="bg1"/>
                  </a:solidFill>
                </a:rPr>
                <a:t>of </a:t>
              </a:r>
              <a:r>
                <a:rPr lang="en-US" altLang="zh-CN" sz="1400" dirty="0" smtClean="0">
                  <a:solidFill>
                    <a:schemeClr val="bg1"/>
                  </a:solidFill>
                </a:rPr>
                <a:t>ISSCC</a:t>
              </a:r>
              <a:endParaRPr lang="en-US" altLang="zh-CN" sz="1400" dirty="0">
                <a:solidFill>
                  <a:schemeClr val="bg1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 bwMode="auto">
            <a:xfrm>
              <a:off x="1124959" y="4472527"/>
              <a:ext cx="1664653" cy="7884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71323" tIns="35662" rIns="71323" bIns="35662" numCol="1" rtlCol="0" anchor="ctr" anchorCtr="0" compatLnSpc="1"/>
            <a:lstStyle/>
            <a:p>
              <a:pPr algn="ctr" eaLnBrk="0" hangingPunct="0"/>
              <a:r>
                <a:rPr lang="en-US" altLang="zh-CN" sz="1400" dirty="0" smtClean="0">
                  <a:solidFill>
                    <a:schemeClr val="bg1"/>
                  </a:solidFill>
                </a:rPr>
                <a:t>NSB </a:t>
              </a:r>
              <a:r>
                <a:rPr lang="en-US" altLang="zh-CN" sz="1400" dirty="0">
                  <a:solidFill>
                    <a:schemeClr val="bg1"/>
                  </a:solidFill>
                </a:rPr>
                <a:t>of member cities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57" name="直接连接符 56"/>
            <p:cNvCxnSpPr/>
            <p:nvPr/>
          </p:nvCxnSpPr>
          <p:spPr bwMode="auto">
            <a:xfrm flipH="1" flipV="1">
              <a:off x="3675308" y="3838345"/>
              <a:ext cx="2" cy="270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8" name="矩形 57"/>
            <p:cNvSpPr/>
            <p:nvPr/>
          </p:nvSpPr>
          <p:spPr bwMode="auto">
            <a:xfrm>
              <a:off x="6275022" y="3871528"/>
              <a:ext cx="2089081" cy="60629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71323" tIns="35662" rIns="71323" bIns="35662" numCol="1" rtlCol="0" anchor="ctr" anchorCtr="0" compatLnSpc="1"/>
            <a:lstStyle/>
            <a:p>
              <a:pPr algn="ctr" eaLnBrk="0" hangingPunct="0"/>
              <a:r>
                <a:rPr lang="en-CA" altLang="zh-CN" sz="1400" dirty="0" smtClean="0">
                  <a:solidFill>
                    <a:schemeClr val="bg1"/>
                  </a:solidFill>
                </a:rPr>
                <a:t>Think </a:t>
              </a:r>
              <a:r>
                <a:rPr lang="en-CA" altLang="zh-CN" sz="1400" dirty="0">
                  <a:solidFill>
                    <a:schemeClr val="bg1"/>
                  </a:solidFill>
                </a:rPr>
                <a:t>Tank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71007" y="3305751"/>
              <a:ext cx="2008715" cy="379797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altLang="zh-CN" sz="1000" dirty="0" err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Organised</a:t>
              </a:r>
              <a:r>
                <a:rPr lang="en-US" sz="10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by Secretariat of ISO/TC268</a:t>
              </a:r>
              <a:r>
                <a:rPr lang="en-US" sz="1000" dirty="0">
                  <a:solidFill>
                    <a:srgbClr val="000000"/>
                  </a:solidFill>
                </a:rPr>
                <a:t>)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0" y="2084394"/>
              <a:ext cx="2323979" cy="995350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r"/>
              <a:r>
                <a:rPr lang="en-US" sz="10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President of </a:t>
              </a:r>
              <a:r>
                <a:rPr lang="en-US" sz="10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ISO/TC268; </a:t>
              </a:r>
              <a:endParaRPr lang="en-US" sz="1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r"/>
              <a:r>
                <a:rPr lang="en-US" sz="10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Rep. </a:t>
              </a:r>
              <a:r>
                <a:rPr lang="en-US" sz="10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of </a:t>
              </a:r>
              <a:r>
                <a:rPr lang="en-US" sz="10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SAC; </a:t>
              </a:r>
              <a:endParaRPr lang="en-US" sz="1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r"/>
              <a:r>
                <a:rPr lang="en-US" sz="10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Rep. </a:t>
              </a:r>
              <a:r>
                <a:rPr lang="en-US" sz="10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of </a:t>
              </a:r>
              <a:r>
                <a:rPr lang="en-US" sz="10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AFNOR;</a:t>
              </a:r>
              <a:endParaRPr lang="en-US" sz="1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r"/>
              <a:r>
                <a:rPr lang="en-US" altLang="zh-CN" sz="10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Rep. of add. NSB;</a:t>
              </a:r>
              <a:endParaRPr lang="en-US" sz="1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r"/>
              <a:r>
                <a:rPr lang="en-US" sz="10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Rep. </a:t>
              </a:r>
              <a:r>
                <a:rPr lang="en-US" sz="10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of </a:t>
              </a:r>
              <a:r>
                <a:rPr lang="en-US" sz="10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Permanent </a:t>
              </a:r>
              <a:r>
                <a:rPr lang="en-US" sz="10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Chair </a:t>
              </a:r>
              <a:r>
                <a:rPr lang="en-US" sz="10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City;</a:t>
              </a:r>
              <a:endParaRPr lang="en-US" sz="1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r"/>
              <a:r>
                <a:rPr lang="en-US" altLang="zh-CN" sz="10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Rep. of council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矩形 61"/>
            <p:cNvSpPr/>
            <p:nvPr/>
          </p:nvSpPr>
          <p:spPr bwMode="auto">
            <a:xfrm>
              <a:off x="2323980" y="921342"/>
              <a:ext cx="1233351" cy="66984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71323" tIns="35662" rIns="71323" bIns="35662" numCol="1" rtlCol="0" anchor="ctr" anchorCtr="0" compatLnSpc="1"/>
            <a:lstStyle/>
            <a:p>
              <a:pPr algn="ctr" eaLnBrk="0" hangingPunct="0"/>
              <a:r>
                <a:rPr lang="en-CA" altLang="zh-CN" sz="1400" dirty="0" smtClean="0">
                  <a:solidFill>
                    <a:schemeClr val="bg1"/>
                  </a:solidFill>
                </a:rPr>
                <a:t>Chairperson</a:t>
              </a:r>
              <a:br>
                <a:rPr lang="en-CA" altLang="zh-CN" sz="1400" dirty="0" smtClean="0">
                  <a:solidFill>
                    <a:schemeClr val="bg1"/>
                  </a:solidFill>
                </a:rPr>
              </a:br>
              <a:r>
                <a:rPr lang="en-CA" altLang="zh-CN" sz="1400" dirty="0" smtClean="0">
                  <a:solidFill>
                    <a:schemeClr val="bg1"/>
                  </a:solidFill>
                </a:rPr>
                <a:t> </a:t>
              </a:r>
              <a:r>
                <a:rPr lang="en-CA" altLang="zh-CN" sz="1400" dirty="0">
                  <a:solidFill>
                    <a:schemeClr val="bg1"/>
                  </a:solidFill>
                </a:rPr>
                <a:t>of ISSCC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63" name="Straight Connector 15"/>
            <p:cNvCxnSpPr>
              <a:stCxn id="62" idx="2"/>
              <a:endCxn id="52" idx="0"/>
            </p:cNvCxnSpPr>
            <p:nvPr/>
          </p:nvCxnSpPr>
          <p:spPr bwMode="auto">
            <a:xfrm>
              <a:off x="2940656" y="1591182"/>
              <a:ext cx="0" cy="490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4" name="TextBox 63"/>
            <p:cNvSpPr txBox="1"/>
            <p:nvPr/>
          </p:nvSpPr>
          <p:spPr>
            <a:xfrm>
              <a:off x="4379692" y="5475848"/>
              <a:ext cx="2135895" cy="225909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en-US" altLang="zh-CN" sz="10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Support and Quality Control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65" name="直接箭头连接符 64"/>
            <p:cNvCxnSpPr>
              <a:stCxn id="52" idx="3"/>
              <a:endCxn id="53" idx="1"/>
            </p:cNvCxnSpPr>
            <p:nvPr/>
          </p:nvCxnSpPr>
          <p:spPr bwMode="auto">
            <a:xfrm flipV="1">
              <a:off x="3557331" y="2492238"/>
              <a:ext cx="481648" cy="84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</p:spPr>
        </p:cxnSp>
        <p:sp>
          <p:nvSpPr>
            <p:cNvPr id="68" name="TextBox 67"/>
            <p:cNvSpPr txBox="1"/>
            <p:nvPr/>
          </p:nvSpPr>
          <p:spPr>
            <a:xfrm>
              <a:off x="3452885" y="2319587"/>
              <a:ext cx="713518" cy="379797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en-US" altLang="zh-CN" sz="1000" dirty="0" smtClean="0">
                  <a:solidFill>
                    <a:srgbClr val="000000"/>
                  </a:solidFill>
                </a:rPr>
                <a:t>Guide</a:t>
              </a:r>
              <a:endParaRPr lang="en-US" altLang="zh-CN" sz="1000" dirty="0">
                <a:solidFill>
                  <a:srgbClr val="000000"/>
                </a:solidFill>
              </a:endParaRPr>
            </a:p>
            <a:p>
              <a:pPr algn="ctr"/>
              <a:endParaRPr lang="en-CA" altLang="zh-CN" sz="1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矩形 68"/>
            <p:cNvSpPr/>
            <p:nvPr/>
          </p:nvSpPr>
          <p:spPr bwMode="auto">
            <a:xfrm>
              <a:off x="3926200" y="4472527"/>
              <a:ext cx="1053571" cy="7884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71323" tIns="35662" rIns="71323" bIns="35662" numCol="1" rtlCol="0" anchor="ctr" anchorCtr="0" compatLnSpc="1"/>
            <a:lstStyle/>
            <a:p>
              <a:pPr algn="ctr" eaLnBrk="0" hangingPunct="0"/>
              <a:r>
                <a:rPr lang="en-US" altLang="zh-CN" sz="1400" dirty="0" smtClean="0">
                  <a:solidFill>
                    <a:schemeClr val="bg1"/>
                  </a:solidFill>
                </a:rPr>
                <a:t>P </a:t>
              </a:r>
              <a:r>
                <a:rPr lang="en-US" altLang="zh-CN" sz="1400" dirty="0">
                  <a:solidFill>
                    <a:schemeClr val="bg1"/>
                  </a:solidFill>
                </a:rPr>
                <a:t>M</a:t>
              </a:r>
              <a:r>
                <a:rPr lang="en-CA" altLang="zh-CN" sz="1400" dirty="0">
                  <a:solidFill>
                    <a:schemeClr val="bg1"/>
                  </a:solidFill>
                </a:rPr>
                <a:t>ember cities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70" name="直接箭头连接符 69"/>
            <p:cNvCxnSpPr>
              <a:stCxn id="69" idx="1"/>
              <a:endCxn id="54" idx="3"/>
            </p:cNvCxnSpPr>
            <p:nvPr/>
          </p:nvCxnSpPr>
          <p:spPr bwMode="auto">
            <a:xfrm flipH="1">
              <a:off x="2789612" y="4866756"/>
              <a:ext cx="113658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</p:spPr>
        </p:cxnSp>
        <p:sp>
          <p:nvSpPr>
            <p:cNvPr id="71" name="TextBox 70"/>
            <p:cNvSpPr txBox="1"/>
            <p:nvPr/>
          </p:nvSpPr>
          <p:spPr>
            <a:xfrm>
              <a:off x="2916324" y="4542367"/>
              <a:ext cx="845378" cy="379797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en-US" altLang="zh-CN" sz="10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Guide</a:t>
              </a:r>
              <a:r>
                <a:rPr lang="zh-CN" altLang="en-US" sz="10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&amp; Support</a:t>
              </a:r>
              <a:endParaRPr lang="en-US" altLang="zh-CN" sz="1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982547" y="3455730"/>
              <a:ext cx="953021" cy="225909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r>
                <a:rPr lang="en-US" altLang="zh-CN" sz="10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Supervise</a:t>
              </a:r>
              <a:endParaRPr lang="en-US" altLang="zh-CN" sz="1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73" name="肘形连接符 72"/>
            <p:cNvCxnSpPr>
              <a:endCxn id="54" idx="0"/>
            </p:cNvCxnSpPr>
            <p:nvPr/>
          </p:nvCxnSpPr>
          <p:spPr bwMode="auto">
            <a:xfrm rot="10800000" flipV="1">
              <a:off x="1957287" y="4000034"/>
              <a:ext cx="2544388" cy="472493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</p:spPr>
        </p:cxnSp>
        <p:cxnSp>
          <p:nvCxnSpPr>
            <p:cNvPr id="74" name="Straight Connector 15"/>
            <p:cNvCxnSpPr>
              <a:stCxn id="53" idx="2"/>
              <a:endCxn id="51" idx="0"/>
            </p:cNvCxnSpPr>
            <p:nvPr/>
          </p:nvCxnSpPr>
          <p:spPr bwMode="auto">
            <a:xfrm>
              <a:off x="5106644" y="3063696"/>
              <a:ext cx="0" cy="3363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" name="矩形 74"/>
            <p:cNvSpPr/>
            <p:nvPr/>
          </p:nvSpPr>
          <p:spPr bwMode="auto">
            <a:xfrm>
              <a:off x="6275021" y="4477819"/>
              <a:ext cx="1018459" cy="783168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71323" tIns="35662" rIns="71323" bIns="35662" numCol="1" rtlCol="0" anchor="ctr" anchorCtr="0" compatLnSpc="1"/>
            <a:lstStyle/>
            <a:p>
              <a:pPr algn="ctr" eaLnBrk="0" hangingPunct="0"/>
              <a:r>
                <a:rPr lang="en-US" altLang="zh-CN" sz="1400" dirty="0" smtClean="0">
                  <a:solidFill>
                    <a:schemeClr val="bg1"/>
                  </a:solidFill>
                </a:rPr>
                <a:t>Expert </a:t>
              </a:r>
              <a:r>
                <a:rPr lang="en-US" altLang="zh-CN" sz="1400" dirty="0">
                  <a:solidFill>
                    <a:schemeClr val="bg1"/>
                  </a:solidFill>
                </a:rPr>
                <a:t>Committee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7293163" y="4477819"/>
              <a:ext cx="1075740" cy="783168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14040" tIns="28080" rIns="14040" bIns="28080" numCol="1" rtlCol="0" anchor="ctr" anchorCtr="0" compatLnSpc="1"/>
            <a:lstStyle/>
            <a:p>
              <a:pPr algn="ctr" eaLnBrk="0" hangingPunct="0"/>
              <a:r>
                <a:rPr lang="en-US" altLang="zh-CN" sz="1400" dirty="0" smtClean="0">
                  <a:solidFill>
                    <a:schemeClr val="bg1"/>
                  </a:solidFill>
                </a:rPr>
                <a:t>Advisory </a:t>
              </a:r>
              <a:r>
                <a:rPr lang="en-US" altLang="zh-CN" sz="1400" dirty="0">
                  <a:solidFill>
                    <a:schemeClr val="bg1"/>
                  </a:solidFill>
                </a:rPr>
                <a:t>Institutes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7" name="矩形 76"/>
            <p:cNvSpPr/>
            <p:nvPr/>
          </p:nvSpPr>
          <p:spPr bwMode="auto">
            <a:xfrm>
              <a:off x="5058189" y="4472527"/>
              <a:ext cx="1052555" cy="7884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71323" tIns="35662" rIns="71323" bIns="35662" numCol="1" rtlCol="0" anchor="ctr" anchorCtr="0" compatLnSpc="1"/>
            <a:lstStyle/>
            <a:p>
              <a:pPr algn="ctr" eaLnBrk="0" hangingPunct="0"/>
              <a:r>
                <a:rPr lang="en-US" altLang="zh-CN" sz="1400" dirty="0" smtClean="0">
                  <a:solidFill>
                    <a:schemeClr val="bg1"/>
                  </a:solidFill>
                </a:rPr>
                <a:t>S </a:t>
              </a:r>
              <a:r>
                <a:rPr lang="en-US" altLang="zh-CN" sz="1400" dirty="0">
                  <a:solidFill>
                    <a:schemeClr val="bg1"/>
                  </a:solidFill>
                </a:rPr>
                <a:t>M</a:t>
              </a:r>
              <a:r>
                <a:rPr lang="en-CA" altLang="zh-CN" sz="1400" dirty="0">
                  <a:solidFill>
                    <a:schemeClr val="bg1"/>
                  </a:solidFill>
                </a:rPr>
                <a:t>ember</a:t>
              </a:r>
              <a:r>
                <a:rPr lang="en-US" altLang="zh-CN" sz="1400" dirty="0">
                  <a:solidFill>
                    <a:schemeClr val="bg1"/>
                  </a:solidFill>
                </a:rPr>
                <a:t>s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0" name="右大括号 79"/>
            <p:cNvSpPr/>
            <p:nvPr/>
          </p:nvSpPr>
          <p:spPr bwMode="auto">
            <a:xfrm rot="16200000">
              <a:off x="4939286" y="3363683"/>
              <a:ext cx="150000" cy="178167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71323" tIns="35662" rIns="71323" bIns="35662" numCol="1" rtlCol="0" anchor="t" anchorCtr="0" compatLnSpc="1"/>
            <a:lstStyle/>
            <a:p>
              <a:pPr algn="just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cxnSp>
          <p:nvCxnSpPr>
            <p:cNvPr id="81" name="肘形连接符 80"/>
            <p:cNvCxnSpPr>
              <a:endCxn id="69" idx="2"/>
            </p:cNvCxnSpPr>
            <p:nvPr/>
          </p:nvCxnSpPr>
          <p:spPr bwMode="auto">
            <a:xfrm rot="10800000">
              <a:off x="4452986" y="5260985"/>
              <a:ext cx="3378048" cy="217428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</p:spPr>
        </p:cxnSp>
        <p:cxnSp>
          <p:nvCxnSpPr>
            <p:cNvPr id="82" name="直接连接符 81"/>
            <p:cNvCxnSpPr>
              <a:endCxn id="76" idx="2"/>
            </p:cNvCxnSpPr>
            <p:nvPr/>
          </p:nvCxnSpPr>
          <p:spPr bwMode="auto">
            <a:xfrm flipV="1">
              <a:off x="7831032" y="5260988"/>
              <a:ext cx="1" cy="2174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直接连接符 82"/>
            <p:cNvCxnSpPr/>
            <p:nvPr/>
          </p:nvCxnSpPr>
          <p:spPr bwMode="auto">
            <a:xfrm flipV="1">
              <a:off x="4038980" y="2476159"/>
              <a:ext cx="2135330" cy="84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4" name="矩形 83"/>
            <p:cNvSpPr/>
            <p:nvPr/>
          </p:nvSpPr>
          <p:spPr bwMode="auto">
            <a:xfrm>
              <a:off x="4053340" y="921342"/>
              <a:ext cx="1233351" cy="66984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71323" tIns="35662" rIns="71323" bIns="35662" numCol="1" rtlCol="0" anchor="ctr" anchorCtr="0" compatLnSpc="1"/>
            <a:lstStyle/>
            <a:p>
              <a:pPr algn="ctr" eaLnBrk="0" hangingPunct="0"/>
              <a:r>
                <a:rPr lang="en-CA" altLang="zh-CN" sz="1400" dirty="0" smtClean="0">
                  <a:solidFill>
                    <a:schemeClr val="bg1"/>
                  </a:solidFill>
                </a:rPr>
                <a:t>Executive Chair</a:t>
              </a:r>
              <a:r>
                <a:rPr lang="en-US" altLang="zh-CN" sz="1400" dirty="0" smtClean="0">
                  <a:solidFill>
                    <a:schemeClr val="bg1"/>
                  </a:solidFill>
                </a:rPr>
                <a:t>person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5" name="矩形 84"/>
            <p:cNvSpPr/>
            <p:nvPr/>
          </p:nvSpPr>
          <p:spPr bwMode="auto">
            <a:xfrm>
              <a:off x="5525334" y="925975"/>
              <a:ext cx="1233351" cy="66984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71323" tIns="35662" rIns="71323" bIns="35662" numCol="1" rtlCol="0" anchor="ctr" anchorCtr="0" compatLnSpc="1"/>
            <a:lstStyle/>
            <a:p>
              <a:pPr algn="ctr" eaLnBrk="0" hangingPunct="0"/>
              <a:r>
                <a:rPr lang="en-US" altLang="zh-CN" sz="1400" dirty="0" smtClean="0">
                  <a:solidFill>
                    <a:schemeClr val="bg1"/>
                  </a:solidFill>
                </a:rPr>
                <a:t>Duty </a:t>
              </a:r>
              <a:r>
                <a:rPr lang="en-US" altLang="zh-CN" sz="1400" dirty="0">
                  <a:solidFill>
                    <a:schemeClr val="bg1"/>
                  </a:solidFill>
                </a:rPr>
                <a:t>Chair City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905074" y="925975"/>
              <a:ext cx="1233351" cy="66984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71323" tIns="35662" rIns="71323" bIns="35662" numCol="1" rtlCol="0" anchor="ctr" anchorCtr="0" compatLnSpc="1"/>
            <a:lstStyle/>
            <a:p>
              <a:pPr algn="ctr" eaLnBrk="0" hangingPunct="0"/>
              <a:r>
                <a:rPr lang="en-CA" altLang="zh-CN" sz="1400" dirty="0" smtClean="0">
                  <a:solidFill>
                    <a:schemeClr val="bg1"/>
                  </a:solidFill>
                </a:rPr>
                <a:t>Permanent </a:t>
              </a:r>
              <a:endParaRPr lang="en-CA" altLang="zh-CN" sz="1400" dirty="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en-CA" altLang="zh-CN" sz="1400" dirty="0">
                  <a:solidFill>
                    <a:schemeClr val="bg1"/>
                  </a:solidFill>
                </a:rPr>
                <a:t>Chair City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88" name="直接连接符 87"/>
            <p:cNvCxnSpPr>
              <a:stCxn id="84" idx="2"/>
            </p:cNvCxnSpPr>
            <p:nvPr/>
          </p:nvCxnSpPr>
          <p:spPr bwMode="auto">
            <a:xfrm>
              <a:off x="4670015" y="1591183"/>
              <a:ext cx="0" cy="3295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肘形连接符 88"/>
            <p:cNvCxnSpPr>
              <a:stCxn id="87" idx="2"/>
            </p:cNvCxnSpPr>
            <p:nvPr/>
          </p:nvCxnSpPr>
          <p:spPr bwMode="auto">
            <a:xfrm rot="16200000" flipH="1">
              <a:off x="1994436" y="1123128"/>
              <a:ext cx="240383" cy="1185757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直接连接符 91"/>
            <p:cNvCxnSpPr>
              <a:stCxn id="51" idx="3"/>
            </p:cNvCxnSpPr>
            <p:nvPr/>
          </p:nvCxnSpPr>
          <p:spPr bwMode="auto">
            <a:xfrm flipV="1">
              <a:off x="5711614" y="3685892"/>
              <a:ext cx="1607948" cy="141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直接箭头连接符 92"/>
            <p:cNvCxnSpPr>
              <a:endCxn id="58" idx="0"/>
            </p:cNvCxnSpPr>
            <p:nvPr/>
          </p:nvCxnSpPr>
          <p:spPr bwMode="auto">
            <a:xfrm>
              <a:off x="7319562" y="3685894"/>
              <a:ext cx="0" cy="18563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</p:spPr>
        </p:cxnSp>
        <p:sp>
          <p:nvSpPr>
            <p:cNvPr id="94" name="TextBox 93"/>
            <p:cNvSpPr txBox="1"/>
            <p:nvPr/>
          </p:nvSpPr>
          <p:spPr>
            <a:xfrm>
              <a:off x="2178835" y="3754631"/>
              <a:ext cx="953021" cy="225909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r>
                <a:rPr lang="en-US" altLang="zh-CN" sz="10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liaise</a:t>
              </a:r>
              <a:endParaRPr lang="en-US" altLang="zh-CN" sz="1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5" name="直接箭头连接符 94"/>
            <p:cNvCxnSpPr>
              <a:stCxn id="85" idx="1"/>
              <a:endCxn id="84" idx="3"/>
            </p:cNvCxnSpPr>
            <p:nvPr/>
          </p:nvCxnSpPr>
          <p:spPr bwMode="auto">
            <a:xfrm flipH="1" flipV="1">
              <a:off x="5286690" y="1256263"/>
              <a:ext cx="238644" cy="46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</p:spPr>
        </p:cxnSp>
        <p:cxnSp>
          <p:nvCxnSpPr>
            <p:cNvPr id="96" name="直接连接符 95"/>
            <p:cNvCxnSpPr>
              <a:stCxn id="52" idx="2"/>
            </p:cNvCxnSpPr>
            <p:nvPr/>
          </p:nvCxnSpPr>
          <p:spPr bwMode="auto">
            <a:xfrm>
              <a:off x="2940656" y="2920225"/>
              <a:ext cx="0" cy="7798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直接箭头连接符 96"/>
            <p:cNvCxnSpPr>
              <a:endCxn id="51" idx="1"/>
            </p:cNvCxnSpPr>
            <p:nvPr/>
          </p:nvCxnSpPr>
          <p:spPr bwMode="auto">
            <a:xfrm>
              <a:off x="2940657" y="3700034"/>
              <a:ext cx="156101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</p:spPr>
        </p:cxnSp>
        <p:cxnSp>
          <p:nvCxnSpPr>
            <p:cNvPr id="98" name="直接连接符 97"/>
            <p:cNvCxnSpPr/>
            <p:nvPr/>
          </p:nvCxnSpPr>
          <p:spPr bwMode="auto">
            <a:xfrm>
              <a:off x="2709987" y="1836198"/>
              <a:ext cx="0" cy="2493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 txBox="1"/>
          <p:nvPr/>
        </p:nvSpPr>
        <p:spPr>
          <a:xfrm>
            <a:off x="412066" y="517262"/>
            <a:ext cx="6099189" cy="539750"/>
          </a:xfrm>
          <a:prstGeom prst="rect">
            <a:avLst/>
          </a:prstGeom>
        </p:spPr>
        <p:txBody>
          <a:bodyPr vert="horz" lIns="95091" tIns="47545" rIns="95091" bIns="47545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6D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Progress Review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27510" y="1571332"/>
            <a:ext cx="2704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Action plan for procedures</a:t>
            </a:r>
            <a:endParaRPr lang="en-US" altLang="zh-CN" kern="100" dirty="0" smtClean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err="1" smtClean="0"/>
              <a:t>Finalise</a:t>
            </a:r>
            <a:r>
              <a:rPr lang="en-US" altLang="zh-CN" kern="100" dirty="0" smtClean="0"/>
              <a:t> the creation of ISSCC</a:t>
            </a:r>
            <a:endParaRPr lang="en-US" altLang="zh-CN" kern="100" dirty="0" smtClean="0"/>
          </a:p>
        </p:txBody>
      </p:sp>
      <p:pic>
        <p:nvPicPr>
          <p:cNvPr id="5122" name="Picture 2" descr="C:\Users\apple\Desktop\图片1.jpg"/>
          <p:cNvPicPr>
            <a:picLocks noChangeAspect="1" noChangeArrowheads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 bwMode="auto">
          <a:xfrm>
            <a:off x="0" y="1389561"/>
            <a:ext cx="6132786" cy="36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75238" y="210954"/>
            <a:ext cx="6472052" cy="1249266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>
              <a:lnSpc>
                <a:spcPct val="150000"/>
              </a:lnSpc>
              <a:spcBef>
                <a:spcPts val="935"/>
              </a:spcBef>
              <a:defRPr/>
            </a:pPr>
            <a:r>
              <a:rPr lang="en-US" altLang="en-US" b="1" dirty="0" smtClean="0">
                <a:solidFill>
                  <a:srgbClr val="006D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ISSCC officially </a:t>
            </a:r>
            <a:r>
              <a:rPr lang="en-US" altLang="en-US" b="1" dirty="0">
                <a:solidFill>
                  <a:srgbClr val="006D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launched </a:t>
            </a:r>
            <a:r>
              <a:rPr lang="en-US" altLang="zh-CN" b="1" dirty="0">
                <a:solidFill>
                  <a:srgbClr val="006D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June 30th, </a:t>
            </a:r>
            <a:r>
              <a:rPr lang="en-US" altLang="en-US" b="1" dirty="0" smtClean="0">
                <a:solidFill>
                  <a:srgbClr val="006D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en-US" altLang="en-US" b="1" dirty="0">
              <a:solidFill>
                <a:srgbClr val="006DA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935"/>
              </a:spcBef>
              <a:defRPr/>
            </a:pPr>
            <a:r>
              <a:rPr lang="en-US" altLang="en-US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cities globally participated, with </a:t>
            </a:r>
            <a:r>
              <a:rPr lang="en-US" altLang="en-US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support of ISO, IEC, ITU-T, UN, World Bank. </a:t>
            </a:r>
            <a:endParaRPr lang="en-US" altLang="en-US" sz="14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6735" y="4811878"/>
            <a:ext cx="3263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Rennes, France;</a:t>
            </a:r>
            <a:endParaRPr lang="zh-CN" altLang="zh-CN" sz="1200" dirty="0"/>
          </a:p>
          <a:p>
            <a:r>
              <a:rPr lang="en-US" altLang="zh-CN" sz="1200" dirty="0"/>
              <a:t>Versailles Grand </a:t>
            </a:r>
            <a:r>
              <a:rPr lang="en-US" altLang="zh-CN" sz="1200" dirty="0" err="1"/>
              <a:t>Parc</a:t>
            </a:r>
            <a:r>
              <a:rPr lang="en-US" altLang="zh-CN" sz="1200" dirty="0" smtClean="0"/>
              <a:t>, Paris </a:t>
            </a:r>
            <a:r>
              <a:rPr lang="en-US" altLang="zh-CN" sz="1200" dirty="0"/>
              <a:t>Region</a:t>
            </a:r>
            <a:r>
              <a:rPr lang="en-US" altLang="zh-CN" sz="1200" dirty="0" smtClean="0"/>
              <a:t>, France</a:t>
            </a:r>
            <a:r>
              <a:rPr lang="en-US" altLang="zh-CN" sz="1200" dirty="0"/>
              <a:t>;</a:t>
            </a:r>
            <a:endParaRPr lang="zh-CN" altLang="zh-CN" sz="1200" dirty="0"/>
          </a:p>
          <a:p>
            <a:r>
              <a:rPr lang="en-US" altLang="zh-CN" sz="1200" dirty="0"/>
              <a:t>Grasmere, United Kingdom</a:t>
            </a:r>
            <a:r>
              <a:rPr lang="en-US" altLang="zh-CN" sz="1200" dirty="0" smtClean="0"/>
              <a:t>;</a:t>
            </a:r>
            <a:endParaRPr lang="en-US" altLang="zh-CN" sz="1200" dirty="0" smtClean="0"/>
          </a:p>
          <a:p>
            <a:r>
              <a:rPr lang="en-US" altLang="zh-CN" sz="1200" dirty="0" smtClean="0"/>
              <a:t>Astana, Kazakhstan;</a:t>
            </a:r>
            <a:endParaRPr lang="zh-CN" altLang="zh-CN" sz="1200" dirty="0" smtClean="0"/>
          </a:p>
        </p:txBody>
      </p:sp>
      <p:pic>
        <p:nvPicPr>
          <p:cNvPr id="4098" name="Picture 2" descr="C:\Users\apple\Desktop\170606-temp\ISSCC\LaunchingCeremony\_WXD2546.JPG"/>
          <p:cNvPicPr>
            <a:picLocks noChangeAspect="1" noChangeArrowheads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 bwMode="auto">
          <a:xfrm>
            <a:off x="230588" y="1458771"/>
            <a:ext cx="8720771" cy="335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587923" y="4811878"/>
            <a:ext cx="2353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Londrina</a:t>
            </a:r>
            <a:r>
              <a:rPr lang="en-US" altLang="zh-CN" sz="1200" dirty="0"/>
              <a:t>, Brazil;</a:t>
            </a:r>
            <a:endParaRPr lang="zh-CN" altLang="zh-CN" sz="1200" dirty="0"/>
          </a:p>
          <a:p>
            <a:r>
              <a:rPr lang="en-US" altLang="zh-CN" sz="1200" dirty="0"/>
              <a:t>Riyadh</a:t>
            </a:r>
            <a:r>
              <a:rPr lang="en-US" altLang="zh-CN" sz="1200" dirty="0" smtClean="0"/>
              <a:t>, Saudi </a:t>
            </a:r>
            <a:r>
              <a:rPr lang="en-US" altLang="zh-CN" sz="1200" dirty="0"/>
              <a:t>Arabia;</a:t>
            </a:r>
            <a:endParaRPr lang="zh-CN" altLang="zh-CN" sz="1200" dirty="0"/>
          </a:p>
          <a:p>
            <a:r>
              <a:rPr lang="en-US" altLang="zh-CN" sz="1200" dirty="0"/>
              <a:t>Abu Dhabi, United Arab Emirates;</a:t>
            </a:r>
            <a:endParaRPr lang="zh-CN" altLang="zh-CN" sz="1200" dirty="0"/>
          </a:p>
          <a:p>
            <a:r>
              <a:rPr lang="en-US" altLang="zh-CN" sz="1200" dirty="0"/>
              <a:t>Rabat, Morocco</a:t>
            </a:r>
            <a:r>
              <a:rPr lang="en-US" altLang="zh-CN" sz="1200" dirty="0" smtClean="0"/>
              <a:t>;</a:t>
            </a:r>
            <a:endParaRPr lang="en-US" altLang="zh-CN" sz="1200" dirty="0" smtClean="0"/>
          </a:p>
        </p:txBody>
      </p:sp>
      <p:sp>
        <p:nvSpPr>
          <p:cNvPr id="7" name="矩形 6"/>
          <p:cNvSpPr/>
          <p:nvPr/>
        </p:nvSpPr>
        <p:spPr>
          <a:xfrm>
            <a:off x="6058894" y="4811878"/>
            <a:ext cx="2892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China: </a:t>
            </a:r>
            <a:r>
              <a:rPr lang="en-US" altLang="zh-CN" sz="1200" dirty="0"/>
              <a:t> </a:t>
            </a:r>
            <a:endParaRPr lang="en-US" altLang="zh-CN" sz="1200" dirty="0" smtClean="0"/>
          </a:p>
          <a:p>
            <a:r>
              <a:rPr lang="en-US" altLang="zh-CN" sz="1200" dirty="0" smtClean="0"/>
              <a:t>Hangzhou</a:t>
            </a:r>
            <a:r>
              <a:rPr lang="en-US" altLang="zh-CN" sz="1200" dirty="0"/>
              <a:t>; Guangzhou; Shenzhen; Qingdao; </a:t>
            </a:r>
            <a:endParaRPr lang="en-US" altLang="zh-CN" sz="1200" dirty="0" smtClean="0"/>
          </a:p>
          <a:p>
            <a:r>
              <a:rPr lang="en-US" altLang="zh-CN" sz="1200" dirty="0" smtClean="0"/>
              <a:t>Chengdu</a:t>
            </a:r>
            <a:r>
              <a:rPr lang="en-US" altLang="zh-CN" sz="1200" dirty="0"/>
              <a:t>; </a:t>
            </a:r>
            <a:r>
              <a:rPr lang="en-US" altLang="zh-CN" sz="1200" dirty="0" smtClean="0"/>
              <a:t>Dalian; </a:t>
            </a:r>
            <a:r>
              <a:rPr lang="en-US" altLang="zh-CN" sz="1200" dirty="0"/>
              <a:t>Changchun; </a:t>
            </a:r>
            <a:r>
              <a:rPr lang="en-US" altLang="zh-CN" sz="1200" dirty="0" err="1" smtClean="0"/>
              <a:t>Xianning</a:t>
            </a:r>
            <a:endParaRPr lang="zh-CN" altLang="zh-CN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apple\Desktop\170606-temp\ISSCC\members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2989" y="1157933"/>
            <a:ext cx="8676472" cy="411988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9"/>
          <p:cNvGrpSpPr/>
          <p:nvPr/>
        </p:nvGrpSpPr>
        <p:grpSpPr bwMode="auto">
          <a:xfrm>
            <a:off x="1367308" y="1438037"/>
            <a:ext cx="6848829" cy="3839779"/>
            <a:chOff x="1115" y="1442"/>
            <a:chExt cx="3887" cy="1867"/>
          </a:xfrm>
        </p:grpSpPr>
        <p:sp>
          <p:nvSpPr>
            <p:cNvPr id="3" name="Freeform 4"/>
            <p:cNvSpPr/>
            <p:nvPr/>
          </p:nvSpPr>
          <p:spPr bwMode="auto">
            <a:xfrm rot="10800000">
              <a:off x="2709" y="1765"/>
              <a:ext cx="292" cy="2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6350" cap="rnd">
              <a:noFill/>
              <a:round/>
            </a:ln>
          </p:spPr>
          <p:txBody>
            <a:bodyPr rot="10800000" lIns="45720" rIns="45720"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" name="Freeform 4"/>
            <p:cNvSpPr/>
            <p:nvPr/>
          </p:nvSpPr>
          <p:spPr bwMode="auto">
            <a:xfrm rot="5400000">
              <a:off x="1969" y="2229"/>
              <a:ext cx="239" cy="24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6350" cap="rnd">
              <a:noFill/>
              <a:round/>
            </a:ln>
          </p:spPr>
          <p:txBody>
            <a:bodyPr rot="10800000" vert="eaVert" lIns="45720" rIns="45720"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2707" y="2690"/>
              <a:ext cx="292" cy="2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6350" cap="rnd">
              <a:noFill/>
              <a:round/>
            </a:ln>
          </p:spPr>
          <p:txBody>
            <a:bodyPr lIns="45720" rIns="45720"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/>
            <p:nvPr/>
          </p:nvSpPr>
          <p:spPr bwMode="auto">
            <a:xfrm rot="16200000">
              <a:off x="3512" y="2233"/>
              <a:ext cx="250" cy="24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6350" cap="rnd">
              <a:noFill/>
              <a:round/>
            </a:ln>
          </p:spPr>
          <p:txBody>
            <a:bodyPr vert="eaVert" lIns="45720" rIns="45720"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1361" y="1496"/>
              <a:ext cx="3040" cy="1751"/>
            </a:xfrm>
            <a:prstGeom prst="ellipse">
              <a:avLst/>
            </a:prstGeom>
            <a:noFill/>
            <a:ln w="6350">
              <a:solidFill>
                <a:srgbClr val="CCCCCC"/>
              </a:solidFill>
              <a:round/>
            </a:ln>
          </p:spPr>
          <p:txBody>
            <a:bodyPr wrap="none" lIns="45720" rIns="45720"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746" y="2801"/>
              <a:ext cx="740" cy="208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latin typeface="微软雅黑" panose="020B0503020204020204" charset="-122"/>
                  <a:ea typeface="微软雅黑" panose="020B0503020204020204" charset="-122"/>
                </a:rPr>
                <a:t>Innopolis</a:t>
              </a:r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210" y="1754"/>
              <a:ext cx="1032" cy="208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>
                  <a:latin typeface="微软雅黑" panose="020B0503020204020204" charset="-122"/>
                  <a:ea typeface="微软雅黑" panose="020B0503020204020204" charset="-122"/>
                </a:rPr>
                <a:t>Novorossiysk</a:t>
              </a:r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015" y="3100"/>
              <a:ext cx="743" cy="209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latin typeface="微软雅黑" panose="020B0503020204020204" charset="-122"/>
                  <a:ea typeface="微软雅黑" panose="020B0503020204020204" charset="-122"/>
                </a:rPr>
                <a:t>Magas</a:t>
              </a:r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115" y="2471"/>
              <a:ext cx="740" cy="208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>
                  <a:latin typeface="微软雅黑" panose="020B0503020204020204" charset="-122"/>
                  <a:ea typeface="微软雅黑" panose="020B0503020204020204" charset="-122"/>
                </a:rPr>
                <a:t>Togliatti</a:t>
              </a:r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989" y="1442"/>
              <a:ext cx="745" cy="211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latin typeface="微软雅黑" panose="020B0503020204020204" charset="-122"/>
                  <a:ea typeface="微软雅黑" panose="020B0503020204020204" charset="-122"/>
                </a:rPr>
                <a:t>Krasnodar</a:t>
              </a:r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304" y="2798"/>
              <a:ext cx="744" cy="211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>
                  <a:latin typeface="微软雅黑" panose="020B0503020204020204" charset="-122"/>
                  <a:ea typeface="微软雅黑" panose="020B0503020204020204" charset="-122"/>
                </a:rPr>
                <a:t>V</a:t>
              </a:r>
              <a:r>
                <a:rPr lang="en-US" dirty="0" smtClean="0">
                  <a:latin typeface="微软雅黑" panose="020B0503020204020204" charset="-122"/>
                  <a:ea typeface="微软雅黑" panose="020B0503020204020204" charset="-122"/>
                </a:rPr>
                <a:t>oronezh</a:t>
              </a:r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990" y="3098"/>
              <a:ext cx="743" cy="211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latin typeface="微软雅黑" panose="020B0503020204020204" charset="-122"/>
                  <a:ea typeface="微软雅黑" panose="020B0503020204020204" charset="-122"/>
                </a:rPr>
                <a:t>Sarov</a:t>
              </a:r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121" y="2112"/>
              <a:ext cx="743" cy="210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latin typeface="微软雅黑" panose="020B0503020204020204" charset="-122"/>
                  <a:ea typeface="微软雅黑" panose="020B0503020204020204" charset="-122"/>
                </a:rPr>
                <a:t>Sochi</a:t>
              </a:r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2370" y="2136"/>
              <a:ext cx="1017" cy="42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  <a:round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ISSCC</a:t>
              </a:r>
              <a:endParaRPr 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2991" y="1443"/>
              <a:ext cx="1125" cy="211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latin typeface="微软雅黑" panose="020B0503020204020204" charset="-122"/>
                  <a:ea typeface="微软雅黑" panose="020B0503020204020204" charset="-122"/>
                </a:rPr>
                <a:t>CSEC Tianjin</a:t>
              </a:r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3587" y="1765"/>
              <a:ext cx="1075" cy="211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latin typeface="微软雅黑" panose="020B0503020204020204" charset="-122"/>
                  <a:ea typeface="微软雅黑" panose="020B0503020204020204" charset="-122"/>
                </a:rPr>
                <a:t>Beijing FSP</a:t>
              </a:r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3927" y="2112"/>
              <a:ext cx="1075" cy="211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latin typeface="微软雅黑" panose="020B0503020204020204" charset="-122"/>
                  <a:ea typeface="微软雅黑" panose="020B0503020204020204" charset="-122"/>
                </a:rPr>
                <a:t>Hangzhou CBD</a:t>
              </a:r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927" y="2472"/>
              <a:ext cx="1075" cy="211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dirty="0" err="1" smtClean="0">
                  <a:latin typeface="微软雅黑" panose="020B0503020204020204" charset="-122"/>
                  <a:ea typeface="微软雅黑" panose="020B0503020204020204" charset="-122"/>
                </a:rPr>
                <a:t>Xiaoyi</a:t>
              </a:r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" name="文本框 51"/>
          <p:cNvSpPr txBox="1">
            <a:spLocks noChangeArrowheads="1"/>
          </p:cNvSpPr>
          <p:nvPr/>
        </p:nvSpPr>
        <p:spPr bwMode="auto">
          <a:xfrm>
            <a:off x="145144" y="272722"/>
            <a:ext cx="5163456" cy="57055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3668" tIns="31834" rIns="63668" bIns="31834"/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C00000"/>
                </a:solidFill>
                <a:latin typeface="Felix Titling" panose="04060505060202020A04" pitchFamily="82" charset="0"/>
                <a:ea typeface="Cambria" panose="02040503050406030204" pitchFamily="18" charset="0"/>
                <a:cs typeface="Mongolian Baiti" panose="03000500000000000000" pitchFamily="66" charset="0"/>
              </a:rPr>
              <a:t>New members 2018</a:t>
            </a:r>
            <a:endParaRPr lang="en-US" altLang="zh-CN" sz="3600" b="1" dirty="0" smtClean="0">
              <a:solidFill>
                <a:srgbClr val="C00000"/>
              </a:solidFill>
              <a:latin typeface="Felix Titling" panose="04060505060202020A04" pitchFamily="82" charset="0"/>
              <a:ea typeface="Cambria" panose="02040503050406030204" pitchFamily="18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 txBox="1"/>
          <p:nvPr/>
        </p:nvSpPr>
        <p:spPr>
          <a:xfrm>
            <a:off x="412066" y="517262"/>
            <a:ext cx="6099189" cy="539750"/>
          </a:xfrm>
          <a:prstGeom prst="rect">
            <a:avLst/>
          </a:prstGeom>
        </p:spPr>
        <p:txBody>
          <a:bodyPr vert="horz" lIns="95091" tIns="47545" rIns="95091" bIns="47545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6D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Secretariat Assignment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4880" y="1518231"/>
            <a:ext cx="624752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GB" altLang="zh-CN" kern="100" dirty="0" smtClean="0"/>
              <a:t>Mirror Committee or NSB from duty chair city to allocate a specific secretary; to support the council</a:t>
            </a:r>
            <a:r>
              <a:rPr lang="zh-CN" altLang="en-US" kern="100" dirty="0" smtClean="0"/>
              <a:t>；</a:t>
            </a:r>
            <a:endParaRPr lang="en-GB" altLang="zh-CN" kern="100" dirty="0" smtClean="0"/>
          </a:p>
          <a:p>
            <a:pPr marL="342900" indent="-342900">
              <a:lnSpc>
                <a:spcPct val="150000"/>
              </a:lnSpc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GB" altLang="zh-CN" kern="100" dirty="0"/>
              <a:t>Etienne </a:t>
            </a:r>
            <a:r>
              <a:rPr lang="en-GB" altLang="zh-CN" kern="100" dirty="0" err="1"/>
              <a:t>Calliaeu</a:t>
            </a:r>
            <a:r>
              <a:rPr lang="en-GB" altLang="zh-CN" kern="100" dirty="0"/>
              <a:t> to support the coordination with </a:t>
            </a:r>
            <a:r>
              <a:rPr lang="en-US" altLang="zh-CN" kern="100" dirty="0"/>
              <a:t>ISO TC </a:t>
            </a:r>
            <a:r>
              <a:rPr lang="en-US" altLang="zh-CN" kern="100" dirty="0" smtClean="0"/>
              <a:t>268 and documents circulation within ISSCC</a:t>
            </a:r>
            <a:endParaRPr lang="en-GB" altLang="zh-CN" kern="100" dirty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GB" altLang="zh-CN" kern="100" dirty="0" smtClean="0"/>
              <a:t>Xinhua Shao as the </a:t>
            </a:r>
            <a:r>
              <a:rPr lang="en-GB" altLang="zh-CN" kern="100" dirty="0"/>
              <a:t>S</a:t>
            </a:r>
            <a:r>
              <a:rPr lang="en-GB" altLang="zh-CN" kern="100" dirty="0" smtClean="0"/>
              <a:t>ecretary General</a:t>
            </a:r>
            <a:endParaRPr lang="en-GB" altLang="zh-CN" kern="1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 txBox="1"/>
          <p:nvPr/>
        </p:nvSpPr>
        <p:spPr>
          <a:xfrm>
            <a:off x="412066" y="517262"/>
            <a:ext cx="6099189" cy="539750"/>
          </a:xfrm>
          <a:prstGeom prst="rect">
            <a:avLst/>
          </a:prstGeom>
        </p:spPr>
        <p:txBody>
          <a:bodyPr vert="horz" lIns="95091" tIns="47545" rIns="95091" bIns="47545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6D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Procedure to become a P member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54779" y="2436520"/>
            <a:ext cx="546265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Membership fee waived for 3 years.</a:t>
            </a:r>
            <a:endParaRPr lang="en-US" altLang="zh-CN" dirty="0" smtClean="0"/>
          </a:p>
          <a:p>
            <a:endParaRPr lang="zh-CN" altLang="zh-CN" dirty="0"/>
          </a:p>
          <a:p>
            <a:pPr marL="342900" indent="-342900">
              <a:spcAft>
                <a:spcPts val="60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Form to be filled and signed and submitted online;</a:t>
            </a:r>
            <a:endParaRPr lang="zh-CN" altLang="zh-CN" kern="100" dirty="0"/>
          </a:p>
          <a:p>
            <a:pPr marL="342900" indent="-342900">
              <a:spcAft>
                <a:spcPts val="60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Secretariat office to circulate;</a:t>
            </a:r>
            <a:endParaRPr lang="en-US" altLang="zh-CN" kern="100" dirty="0" smtClean="0"/>
          </a:p>
          <a:p>
            <a:pPr marL="342900" indent="-342900">
              <a:spcAft>
                <a:spcPts val="60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Approved by simple majority of Council Members;</a:t>
            </a:r>
            <a:endParaRPr lang="zh-CN" altLang="zh-CN" kern="100" dirty="0"/>
          </a:p>
          <a:p>
            <a:pPr marL="342900" indent="-342900">
              <a:spcAft>
                <a:spcPts val="60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Chairman signed and membership rectified;</a:t>
            </a:r>
            <a:endParaRPr lang="en-US" altLang="zh-CN" kern="100" dirty="0" smtClean="0"/>
          </a:p>
          <a:p>
            <a:pPr marL="342900" indent="-342900">
              <a:spcAft>
                <a:spcPts val="60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Experimentation letter issued;</a:t>
            </a:r>
            <a:endParaRPr lang="en-US" altLang="zh-CN" kern="100" dirty="0" smtClean="0"/>
          </a:p>
          <a:p>
            <a:pPr marL="342900" indent="-342900">
              <a:spcAft>
                <a:spcPts val="60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International Experimentation City plate issued;</a:t>
            </a:r>
            <a:endParaRPr lang="en-US" altLang="zh-CN" kern="100" dirty="0" smtClean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12072" y="1159501"/>
          <a:ext cx="2981325" cy="421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Acrobat Document" r:id="rId1" imgW="2400935" imgH="3395980" progId="AcroExch.Document.DC">
                  <p:embed/>
                </p:oleObj>
              </mc:Choice>
              <mc:Fallback>
                <p:oleObj name="Acrobat Document" r:id="rId1" imgW="2400935" imgH="3395980" progId="AcroExch.Document.DC">
                  <p:embed/>
                  <p:pic>
                    <p:nvPicPr>
                      <p:cNvPr id="0" name="图片 41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2072" y="1159501"/>
                        <a:ext cx="2981325" cy="421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3" name="Picture 7" descr="C:\Users\apple\Desktop\170606-temp\ISSCC\demonstration\181018-experi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17" y="1095221"/>
            <a:ext cx="1347787" cy="125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47835" y="1479661"/>
          <a:ext cx="4118454" cy="3689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833"/>
                <a:gridCol w="2991621"/>
              </a:tblGrid>
              <a:tr h="1984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Time </a:t>
                      </a:r>
                      <a:endParaRPr lang="zh-CN" sz="1200" kern="100" dirty="0">
                        <a:solidFill>
                          <a:srgbClr val="454545"/>
                        </a:solidFill>
                        <a:effectLst/>
                        <a:latin typeface=".PingFang SC"/>
                        <a:cs typeface="Times New Roman" panose="02020603050405020304"/>
                      </a:endParaRPr>
                    </a:p>
                  </a:txBody>
                  <a:tcPr marL="37151" marR="371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200" kern="0">
                          <a:effectLst/>
                        </a:rPr>
                        <a:t>Content</a:t>
                      </a:r>
                      <a:endParaRPr lang="zh-CN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37151" marR="37151" marT="0" marB="0"/>
                </a:tc>
              </a:tr>
              <a:tr h="30209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200" kern="0" dirty="0">
                          <a:effectLst/>
                        </a:rPr>
                        <a:t>13:30 – 13:35</a:t>
                      </a:r>
                      <a:endParaRPr lang="zh-CN" sz="1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37151" marR="37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200" kern="0">
                          <a:effectLst/>
                        </a:rPr>
                        <a:t>Approval of meeting agenda</a:t>
                      </a:r>
                      <a:endParaRPr lang="zh-CN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37151" marR="37151" marT="0" marB="0"/>
                </a:tc>
              </a:tr>
              <a:tr h="31184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200" kern="0" dirty="0">
                          <a:effectLst/>
                        </a:rPr>
                        <a:t>13:35 – 13:40</a:t>
                      </a:r>
                      <a:endParaRPr lang="zh-CN" sz="1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37151" marR="37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200" kern="0" dirty="0">
                          <a:effectLst/>
                        </a:rPr>
                        <a:t>Roll call of participants</a:t>
                      </a:r>
                      <a:endParaRPr lang="zh-CN" sz="1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37151" marR="37151" marT="0" marB="0"/>
                </a:tc>
              </a:tr>
              <a:tr h="26956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200" kern="0">
                          <a:effectLst/>
                        </a:rPr>
                        <a:t>13:40 – 13:45</a:t>
                      </a:r>
                      <a:endParaRPr lang="zh-CN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37151" marR="37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200" kern="0" dirty="0">
                          <a:effectLst/>
                        </a:rPr>
                        <a:t>Speech by Chairman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endParaRPr lang="zh-CN" sz="1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37151" marR="37151" marT="0" marB="0"/>
                </a:tc>
              </a:tr>
              <a:tr h="28542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200" kern="0">
                          <a:effectLst/>
                        </a:rPr>
                        <a:t>13:45 – 13:50</a:t>
                      </a:r>
                      <a:endParaRPr lang="zh-CN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37151" marR="37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200" kern="0" dirty="0">
                          <a:effectLst/>
                        </a:rPr>
                        <a:t>Review on resolutions of </a:t>
                      </a:r>
                      <a:r>
                        <a:rPr lang="en-US" sz="1200" kern="0" dirty="0" smtClean="0">
                          <a:effectLst/>
                        </a:rPr>
                        <a:t>past meetings</a:t>
                      </a:r>
                      <a:endParaRPr lang="zh-CN" sz="1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37151" marR="37151" marT="0" marB="0"/>
                </a:tc>
              </a:tr>
              <a:tr h="34356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1</a:t>
                      </a:r>
                      <a:r>
                        <a:rPr lang="en-US" altLang="zh-CN" sz="1200" kern="0" dirty="0" smtClean="0">
                          <a:effectLst/>
                        </a:rPr>
                        <a:t>3</a:t>
                      </a:r>
                      <a:r>
                        <a:rPr lang="en-US" sz="1200" kern="0" dirty="0" smtClean="0">
                          <a:effectLst/>
                        </a:rPr>
                        <a:t>:</a:t>
                      </a:r>
                      <a:r>
                        <a:rPr lang="en-US" altLang="zh-CN" sz="1200" kern="0" dirty="0" smtClean="0">
                          <a:effectLst/>
                        </a:rPr>
                        <a:t>5</a:t>
                      </a:r>
                      <a:r>
                        <a:rPr lang="en-US" sz="1200" kern="0" dirty="0" smtClean="0">
                          <a:effectLst/>
                        </a:rPr>
                        <a:t>0 </a:t>
                      </a:r>
                      <a:r>
                        <a:rPr lang="en-US" sz="1200" kern="0" dirty="0">
                          <a:effectLst/>
                        </a:rPr>
                        <a:t>– </a:t>
                      </a:r>
                      <a:r>
                        <a:rPr lang="en-US" sz="1200" kern="0" dirty="0" smtClean="0">
                          <a:effectLst/>
                        </a:rPr>
                        <a:t>1</a:t>
                      </a:r>
                      <a:r>
                        <a:rPr lang="en-US" altLang="zh-CN" sz="1200" kern="0" dirty="0" smtClean="0">
                          <a:effectLst/>
                        </a:rPr>
                        <a:t>4</a:t>
                      </a:r>
                      <a:r>
                        <a:rPr lang="en-US" sz="1200" kern="0" dirty="0" smtClean="0">
                          <a:effectLst/>
                        </a:rPr>
                        <a:t>:</a:t>
                      </a:r>
                      <a:r>
                        <a:rPr lang="en-US" altLang="zh-CN" sz="1200" kern="0" dirty="0" smtClean="0">
                          <a:effectLst/>
                        </a:rPr>
                        <a:t>2</a:t>
                      </a:r>
                      <a:r>
                        <a:rPr lang="en-US" sz="1200" kern="0" dirty="0" smtClean="0">
                          <a:effectLst/>
                        </a:rPr>
                        <a:t>0 </a:t>
                      </a:r>
                      <a:endParaRPr lang="zh-CN" sz="1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37151" marR="37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1200" kern="0" dirty="0">
                          <a:effectLst/>
                        </a:rPr>
                        <a:t>Introduction of ISO/TC268 standards</a:t>
                      </a:r>
                      <a:endParaRPr lang="zh-CN" sz="12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Yu Gothic" panose="020B0400000000000000" charset="-128"/>
                        <a:buChar char="ー"/>
                        <a:tabLst>
                          <a:tab pos="227330" algn="l"/>
                          <a:tab pos="317500" algn="l"/>
                        </a:tabLst>
                      </a:pPr>
                      <a:r>
                        <a:rPr lang="fr-FR" sz="1200" kern="100" dirty="0">
                          <a:effectLst/>
                        </a:rPr>
                        <a:t>ISO 37101 / ISO 37104 by Etienne Cailleau (10 min)</a:t>
                      </a:r>
                      <a:endParaRPr lang="zh-CN" sz="12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Yu Gothic" panose="020B0400000000000000" charset="-128"/>
                        <a:buChar char="ー"/>
                        <a:tabLst>
                          <a:tab pos="227330" algn="l"/>
                          <a:tab pos="317500" algn="l"/>
                        </a:tabLst>
                      </a:pPr>
                      <a:r>
                        <a:rPr lang="en-GB" sz="1200" kern="100" dirty="0">
                          <a:effectLst/>
                        </a:rPr>
                        <a:t>ISO 37106 by Chris Parker (10 min)</a:t>
                      </a:r>
                      <a:endParaRPr lang="zh-CN" sz="12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300"/>
                        </a:lnSpc>
                        <a:spcAft>
                          <a:spcPts val="600"/>
                        </a:spcAft>
                        <a:buFont typeface="Yu Gothic" panose="020B0400000000000000" charset="-128"/>
                        <a:buChar char="ー"/>
                        <a:tabLst>
                          <a:tab pos="227330" algn="l"/>
                          <a:tab pos="317500" algn="l"/>
                        </a:tabLst>
                      </a:pPr>
                      <a:r>
                        <a:rPr lang="zh-CN" sz="1200" kern="100" dirty="0">
                          <a:effectLst/>
                        </a:rPr>
                        <a:t>ISO 3715X on Smart Transportation by Hiro Sakai (10 min)</a:t>
                      </a:r>
                      <a:endParaRPr lang="zh-CN" sz="1200" kern="100" dirty="0">
                        <a:solidFill>
                          <a:srgbClr val="767676"/>
                        </a:solidFill>
                        <a:effectLst/>
                        <a:latin typeface="Gibson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37151" marR="37151" marT="0" marB="0"/>
                </a:tc>
              </a:tr>
              <a:tr h="34356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1</a:t>
                      </a:r>
                      <a:r>
                        <a:rPr lang="en-US" altLang="zh-CN" sz="1200" kern="0" dirty="0" smtClean="0">
                          <a:effectLst/>
                        </a:rPr>
                        <a:t>4</a:t>
                      </a:r>
                      <a:r>
                        <a:rPr lang="en-US" sz="1200" kern="0" dirty="0" smtClean="0">
                          <a:effectLst/>
                        </a:rPr>
                        <a:t>:</a:t>
                      </a:r>
                      <a:r>
                        <a:rPr lang="en-US" altLang="zh-CN" sz="1200" kern="0" dirty="0" smtClean="0">
                          <a:effectLst/>
                        </a:rPr>
                        <a:t>2</a:t>
                      </a:r>
                      <a:r>
                        <a:rPr lang="en-US" sz="1200" kern="0" dirty="0" smtClean="0">
                          <a:effectLst/>
                        </a:rPr>
                        <a:t>0 </a:t>
                      </a:r>
                      <a:r>
                        <a:rPr lang="en-US" sz="1200" kern="0" dirty="0">
                          <a:effectLst/>
                        </a:rPr>
                        <a:t>– </a:t>
                      </a:r>
                      <a:r>
                        <a:rPr lang="en-US" sz="1200" kern="0" dirty="0" smtClean="0">
                          <a:effectLst/>
                        </a:rPr>
                        <a:t>1</a:t>
                      </a:r>
                      <a:r>
                        <a:rPr lang="en-US" altLang="zh-CN" sz="1200" kern="0" dirty="0" smtClean="0">
                          <a:effectLst/>
                        </a:rPr>
                        <a:t>5</a:t>
                      </a:r>
                      <a:r>
                        <a:rPr lang="en-US" sz="1200" kern="0" dirty="0" smtClean="0">
                          <a:effectLst/>
                        </a:rPr>
                        <a:t>:</a:t>
                      </a:r>
                      <a:r>
                        <a:rPr lang="en-US" altLang="zh-CN" sz="1200" kern="0" dirty="0" smtClean="0">
                          <a:effectLst/>
                        </a:rPr>
                        <a:t>0</a:t>
                      </a:r>
                      <a:r>
                        <a:rPr lang="en-US" sz="1200" kern="0" dirty="0" smtClean="0">
                          <a:effectLst/>
                        </a:rPr>
                        <a:t>0 </a:t>
                      </a:r>
                      <a:endParaRPr lang="zh-CN" sz="1200" kern="100" dirty="0">
                        <a:effectLst/>
                      </a:endParaRPr>
                    </a:p>
                  </a:txBody>
                  <a:tcPr marL="37151" marR="37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200" kern="0" dirty="0">
                          <a:effectLst/>
                        </a:rPr>
                        <a:t>ISSCC </a:t>
                      </a:r>
                      <a:r>
                        <a:rPr lang="en-US" sz="1200" kern="0" dirty="0" smtClean="0">
                          <a:effectLst/>
                        </a:rPr>
                        <a:t>Matters (see</a:t>
                      </a:r>
                      <a:r>
                        <a:rPr lang="en-US" sz="1200" kern="0" baseline="0" dirty="0" smtClean="0">
                          <a:effectLst/>
                        </a:rPr>
                        <a:t> right)</a:t>
                      </a:r>
                      <a:endParaRPr lang="zh-CN" sz="1200" kern="100" dirty="0">
                        <a:effectLst/>
                      </a:endParaRPr>
                    </a:p>
                  </a:txBody>
                  <a:tcPr marL="37151" marR="37151" marT="0" marB="0"/>
                </a:tc>
              </a:tr>
              <a:tr h="35500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200" kern="0" dirty="0">
                          <a:effectLst/>
                        </a:rPr>
                        <a:t>15:00 – 17:00 </a:t>
                      </a:r>
                      <a:endParaRPr lang="zh-CN" sz="1200" kern="100" dirty="0">
                        <a:effectLst/>
                      </a:endParaRPr>
                    </a:p>
                  </a:txBody>
                  <a:tcPr marL="37151" marR="37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1200" kern="0" dirty="0">
                          <a:effectLst/>
                        </a:rPr>
                        <a:t>Exchanges &amp; presentations by member cities</a:t>
                      </a:r>
                      <a:endParaRPr lang="zh-CN" sz="1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37151" marR="37151" marT="0" marB="0"/>
                </a:tc>
              </a:tr>
              <a:tr h="34129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200" kern="0" dirty="0">
                          <a:effectLst/>
                        </a:rPr>
                        <a:t>17:00 – 17:30 </a:t>
                      </a:r>
                      <a:endParaRPr lang="zh-CN" sz="1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37151" marR="37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1200" kern="0" dirty="0" smtClean="0">
                          <a:effectLst/>
                        </a:rPr>
                        <a:t>Summary &amp; Closing Remarks</a:t>
                      </a:r>
                      <a:endParaRPr lang="zh-CN" sz="1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37151" marR="37151" marT="0" marB="0"/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76699" y="1479661"/>
          <a:ext cx="4176595" cy="3647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1833"/>
                <a:gridCol w="3384762"/>
              </a:tblGrid>
              <a:tr h="61341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1</a:t>
                      </a:r>
                      <a:r>
                        <a:rPr lang="en-US" altLang="zh-CN" sz="1200" kern="0" dirty="0" smtClean="0">
                          <a:effectLst/>
                        </a:rPr>
                        <a:t>4</a:t>
                      </a:r>
                      <a:r>
                        <a:rPr lang="en-US" sz="1200" kern="0" dirty="0" smtClean="0">
                          <a:effectLst/>
                        </a:rPr>
                        <a:t>:</a:t>
                      </a:r>
                      <a:r>
                        <a:rPr lang="en-US" altLang="zh-CN" sz="1200" kern="0" dirty="0" smtClean="0">
                          <a:effectLst/>
                        </a:rPr>
                        <a:t>2</a:t>
                      </a:r>
                      <a:r>
                        <a:rPr lang="en-US" sz="1200" kern="0" dirty="0" smtClean="0">
                          <a:effectLst/>
                        </a:rPr>
                        <a:t>0 </a:t>
                      </a:r>
                      <a:r>
                        <a:rPr lang="en-US" sz="1200" kern="0" dirty="0">
                          <a:effectLst/>
                        </a:rPr>
                        <a:t>– </a:t>
                      </a:r>
                      <a:r>
                        <a:rPr lang="en-US" sz="1200" kern="0" dirty="0" smtClean="0">
                          <a:effectLst/>
                        </a:rPr>
                        <a:t>1</a:t>
                      </a:r>
                      <a:r>
                        <a:rPr lang="en-US" altLang="zh-CN" sz="1200" kern="0" dirty="0" smtClean="0">
                          <a:effectLst/>
                        </a:rPr>
                        <a:t>5</a:t>
                      </a:r>
                      <a:r>
                        <a:rPr lang="en-US" sz="1200" kern="0" dirty="0" smtClean="0">
                          <a:effectLst/>
                        </a:rPr>
                        <a:t>:</a:t>
                      </a:r>
                      <a:r>
                        <a:rPr lang="en-US" altLang="zh-CN" sz="1200" kern="0" dirty="0" smtClean="0">
                          <a:effectLst/>
                        </a:rPr>
                        <a:t>0</a:t>
                      </a:r>
                      <a:r>
                        <a:rPr lang="en-US" sz="1200" kern="0" dirty="0" smtClean="0">
                          <a:effectLst/>
                        </a:rPr>
                        <a:t>0 </a:t>
                      </a:r>
                      <a:endParaRPr lang="zh-CN" sz="1200" kern="100" dirty="0">
                        <a:effectLst/>
                      </a:endParaRPr>
                    </a:p>
                  </a:txBody>
                  <a:tcPr marL="37151" marR="37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200" kern="0" dirty="0">
                          <a:effectLst/>
                        </a:rPr>
                        <a:t>ISSCC </a:t>
                      </a:r>
                      <a:r>
                        <a:rPr lang="en-US" sz="1200" kern="0" dirty="0" smtClean="0">
                          <a:effectLst/>
                        </a:rPr>
                        <a:t>Matters</a:t>
                      </a:r>
                      <a:endParaRPr lang="zh-CN" sz="1200" kern="100" dirty="0">
                        <a:effectLst/>
                      </a:endParaRPr>
                    </a:p>
                  </a:txBody>
                  <a:tcPr marL="37151" marR="37151" marT="0" marB="0"/>
                </a:tc>
              </a:tr>
              <a:tr h="30339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rgbClr val="454545"/>
                        </a:solidFill>
                        <a:effectLst/>
                        <a:latin typeface=".PingFang SC"/>
                        <a:cs typeface="Times New Roman" panose="02020603050405020304"/>
                      </a:endParaRPr>
                    </a:p>
                  </a:txBody>
                  <a:tcPr marL="37151" marR="3715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Yu Gothic" panose="020B0400000000000000" charset="-128"/>
                        <a:buChar char="ー"/>
                        <a:tabLst>
                          <a:tab pos="227330" algn="l"/>
                          <a:tab pos="317500" algn="l"/>
                        </a:tabLst>
                      </a:pPr>
                      <a:r>
                        <a:rPr lang="en-GB" altLang="zh-CN" sz="1200" kern="100" dirty="0" smtClean="0">
                          <a:effectLst/>
                        </a:rPr>
                        <a:t>ISO TC 268 context  </a:t>
                      </a:r>
                      <a:endParaRPr lang="en-GB" altLang="zh-CN" sz="1200" kern="1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Yu Gothic" panose="020B0400000000000000" charset="-128"/>
                        <a:buChar char="ー"/>
                        <a:tabLst>
                          <a:tab pos="227330" algn="l"/>
                          <a:tab pos="317500" algn="l"/>
                        </a:tabLst>
                      </a:pPr>
                      <a:r>
                        <a:rPr lang="en-GB" altLang="zh-CN" sz="1200" kern="100" dirty="0" smtClean="0">
                          <a:effectLst/>
                        </a:rPr>
                        <a:t>Progress review </a:t>
                      </a:r>
                      <a:endParaRPr lang="zh-CN" altLang="zh-CN" sz="1200" kern="1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Yu Gothic" panose="020B0400000000000000" charset="-128"/>
                        <a:buChar char="ー"/>
                        <a:tabLst>
                          <a:tab pos="227330" algn="l"/>
                          <a:tab pos="317500" algn="l"/>
                        </a:tabLst>
                      </a:pPr>
                      <a:r>
                        <a:rPr lang="en-GB" altLang="zh-CN" sz="1200" kern="100" dirty="0" smtClean="0">
                          <a:effectLst/>
                        </a:rPr>
                        <a:t>Secretariat assignment</a:t>
                      </a:r>
                      <a:endParaRPr lang="zh-CN" altLang="zh-CN" sz="1200" kern="10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Yu Gothic" panose="020B0400000000000000" charset="-128"/>
                        <a:buChar char="ー"/>
                        <a:tabLst>
                          <a:tab pos="227330" algn="l"/>
                          <a:tab pos="317500" algn="l"/>
                        </a:tabLst>
                        <a:defRPr/>
                      </a:pPr>
                      <a:r>
                        <a:rPr lang="en-US" altLang="zh-CN" sz="1200" kern="100" dirty="0" smtClean="0">
                          <a:effectLst/>
                        </a:rPr>
                        <a:t>Procedure</a:t>
                      </a:r>
                      <a:r>
                        <a:rPr lang="en-US" altLang="zh-CN" sz="1200" kern="100" baseline="0" dirty="0" smtClean="0">
                          <a:effectLst/>
                        </a:rPr>
                        <a:t> to become P member, S member</a:t>
                      </a:r>
                      <a:endParaRPr lang="zh-CN" altLang="zh-CN" sz="1200" kern="1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Yu Gothic" panose="020B0400000000000000" charset="-128"/>
                        <a:buChar char="ー"/>
                        <a:tabLst>
                          <a:tab pos="227330" algn="l"/>
                          <a:tab pos="317500" algn="l"/>
                        </a:tabLst>
                      </a:pPr>
                      <a:r>
                        <a:rPr lang="en-GB" altLang="zh-CN" sz="1200" kern="100" dirty="0" smtClean="0">
                          <a:effectLst/>
                        </a:rPr>
                        <a:t>Procedure to become DEMO City</a:t>
                      </a:r>
                      <a:endParaRPr lang="en-GB" altLang="zh-CN" sz="1200" kern="10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Yu Gothic" panose="020B0400000000000000" charset="-128"/>
                        <a:buChar char="ー"/>
                        <a:tabLst>
                          <a:tab pos="227330" algn="l"/>
                          <a:tab pos="317500" algn="l"/>
                        </a:tabLst>
                        <a:defRPr/>
                      </a:pPr>
                      <a:r>
                        <a:rPr lang="en-GB" altLang="zh-CN" sz="1200" kern="100" dirty="0" smtClean="0">
                          <a:effectLst/>
                        </a:rPr>
                        <a:t>Nomination of duty chair city</a:t>
                      </a:r>
                      <a:endParaRPr lang="zh-CN" altLang="zh-CN" sz="1200" kern="1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Yu Gothic" panose="020B0400000000000000" charset="-128"/>
                        <a:buChar char="ー"/>
                        <a:tabLst>
                          <a:tab pos="227330" algn="l"/>
                          <a:tab pos="317500" algn="l"/>
                        </a:tabLst>
                      </a:pPr>
                      <a:r>
                        <a:rPr lang="en-GB" altLang="zh-CN" sz="1200" kern="100" dirty="0" smtClean="0">
                          <a:effectLst/>
                        </a:rPr>
                        <a:t>Nomination of council members candidates</a:t>
                      </a:r>
                      <a:endParaRPr lang="zh-CN" altLang="zh-CN" sz="1200" kern="1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Yu Gothic" panose="020B0400000000000000" charset="-128"/>
                        <a:buChar char="ー"/>
                        <a:tabLst>
                          <a:tab pos="227330" algn="l"/>
                          <a:tab pos="317500" algn="l"/>
                        </a:tabLst>
                      </a:pPr>
                      <a:r>
                        <a:rPr lang="en-GB" altLang="zh-CN" sz="1200" kern="100" dirty="0" smtClean="0">
                          <a:effectLst/>
                        </a:rPr>
                        <a:t>ISSCC Website</a:t>
                      </a:r>
                      <a:endParaRPr lang="zh-CN" altLang="zh-CN" sz="1200" kern="1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Yu Gothic" panose="020B0400000000000000" charset="-128"/>
                        <a:buChar char="ー"/>
                        <a:tabLst>
                          <a:tab pos="227330" algn="l"/>
                          <a:tab pos="317500" algn="l"/>
                        </a:tabLst>
                      </a:pPr>
                      <a:r>
                        <a:rPr lang="en-GB" altLang="zh-CN" sz="1200" kern="100" dirty="0" smtClean="0">
                          <a:effectLst/>
                        </a:rPr>
                        <a:t>Time and place for 2019 congress</a:t>
                      </a:r>
                      <a:endParaRPr lang="zh-CN" altLang="zh-CN" sz="1200" kern="1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Yu Gothic" panose="020B0400000000000000" charset="-128"/>
                        <a:buChar char="ー"/>
                        <a:tabLst>
                          <a:tab pos="227330" algn="l"/>
                          <a:tab pos="317500" algn="l"/>
                        </a:tabLst>
                      </a:pPr>
                      <a:r>
                        <a:rPr lang="en-GB" altLang="zh-CN" sz="1200" kern="100" dirty="0" smtClean="0">
                          <a:effectLst/>
                        </a:rPr>
                        <a:t>Any </a:t>
                      </a:r>
                      <a:r>
                        <a:rPr lang="en-US" altLang="zh-CN" sz="1200" kern="100" dirty="0" smtClean="0">
                          <a:effectLst/>
                        </a:rPr>
                        <a:t>Other Business</a:t>
                      </a:r>
                      <a:endParaRPr lang="en-GB" altLang="zh-CN" sz="1200" kern="100" dirty="0" smtClean="0">
                        <a:effectLst/>
                      </a:endParaRPr>
                    </a:p>
                  </a:txBody>
                  <a:tcPr marL="37151" marR="37151" marT="0" marB="0"/>
                </a:tc>
              </a:tr>
            </a:tbl>
          </a:graphicData>
        </a:graphic>
      </p:graphicFrame>
      <p:sp>
        <p:nvSpPr>
          <p:cNvPr id="4" name="Content Placeholder 3"/>
          <p:cNvSpPr txBox="1"/>
          <p:nvPr/>
        </p:nvSpPr>
        <p:spPr>
          <a:xfrm>
            <a:off x="412066" y="517262"/>
            <a:ext cx="6099189" cy="539750"/>
          </a:xfrm>
          <a:prstGeom prst="rect">
            <a:avLst/>
          </a:prstGeom>
        </p:spPr>
        <p:txBody>
          <a:bodyPr vert="horz" lIns="95091" tIns="47545" rIns="95091" bIns="47545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6D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Approval of Meeting Agenda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 txBox="1"/>
          <p:nvPr/>
        </p:nvSpPr>
        <p:spPr>
          <a:xfrm>
            <a:off x="412066" y="517262"/>
            <a:ext cx="6099189" cy="539750"/>
          </a:xfrm>
          <a:prstGeom prst="rect">
            <a:avLst/>
          </a:prstGeom>
        </p:spPr>
        <p:txBody>
          <a:bodyPr vert="horz" lIns="95091" tIns="47545" rIns="95091" bIns="47545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6D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Procedure to become an 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altLang="zh-C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member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3630" y="1238090"/>
            <a:ext cx="596912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(S)</a:t>
            </a:r>
            <a:r>
              <a:rPr lang="en-US" altLang="zh-CN" dirty="0" err="1"/>
              <a:t>upporting</a:t>
            </a:r>
            <a:r>
              <a:rPr lang="en-US" altLang="zh-CN" dirty="0"/>
              <a:t> members </a:t>
            </a:r>
            <a:r>
              <a:rPr lang="en-US" altLang="zh-CN" dirty="0" smtClean="0"/>
              <a:t>will be </a:t>
            </a:r>
            <a:r>
              <a:rPr lang="en-US" altLang="zh-CN" dirty="0" err="1" smtClean="0"/>
              <a:t>organisations</a:t>
            </a:r>
            <a:r>
              <a:rPr lang="en-US" altLang="zh-CN" dirty="0" smtClean="0"/>
              <a:t>, research </a:t>
            </a:r>
            <a:r>
              <a:rPr lang="en-US" altLang="zh-CN" dirty="0"/>
              <a:t>institutes and enterprises locate within areas of official </a:t>
            </a:r>
            <a:r>
              <a:rPr lang="en-US" altLang="zh-CN" dirty="0" smtClean="0"/>
              <a:t>P members; as well as international </a:t>
            </a:r>
            <a:r>
              <a:rPr lang="en-US" altLang="zh-CN" dirty="0" err="1" smtClean="0"/>
              <a:t>organisations</a:t>
            </a:r>
            <a:r>
              <a:rPr lang="en-US" altLang="zh-CN" dirty="0" smtClean="0"/>
              <a:t>.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S members can make propositions to the Council, whilst having no voting rights.  Membership required.</a:t>
            </a:r>
            <a:endParaRPr lang="en-US" altLang="zh-CN" dirty="0" smtClean="0"/>
          </a:p>
          <a:p>
            <a:endParaRPr lang="zh-CN" altLang="zh-CN" dirty="0"/>
          </a:p>
          <a:p>
            <a:pPr marL="342900" indent="-342900">
              <a:spcAft>
                <a:spcPts val="60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Form to be filled and signed;</a:t>
            </a:r>
            <a:endParaRPr lang="zh-CN" altLang="zh-CN" kern="100" dirty="0"/>
          </a:p>
          <a:p>
            <a:pPr marL="342900" indent="-342900">
              <a:spcAft>
                <a:spcPts val="60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/>
              <a:t>Return to the secretariat office;</a:t>
            </a:r>
            <a:endParaRPr lang="zh-CN" altLang="zh-CN" kern="100" dirty="0"/>
          </a:p>
          <a:p>
            <a:pPr marL="342900" indent="-342900">
              <a:spcAft>
                <a:spcPts val="60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Approved </a:t>
            </a:r>
            <a:r>
              <a:rPr lang="en-US" altLang="zh-CN" kern="100" dirty="0"/>
              <a:t>by </a:t>
            </a:r>
            <a:r>
              <a:rPr lang="en-US" altLang="zh-CN" kern="100" dirty="0" smtClean="0"/>
              <a:t>1/3 </a:t>
            </a:r>
            <a:r>
              <a:rPr lang="en-US" altLang="zh-CN" kern="100" dirty="0"/>
              <a:t>Council Members</a:t>
            </a:r>
            <a:r>
              <a:rPr lang="en-US" altLang="zh-CN" kern="100" dirty="0" smtClean="0"/>
              <a:t>;</a:t>
            </a:r>
            <a:endParaRPr lang="en-US" altLang="zh-CN" kern="100" dirty="0" smtClean="0"/>
          </a:p>
          <a:p>
            <a:pPr marL="342900" indent="-342900">
              <a:spcAft>
                <a:spcPts val="60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Chairman signed and membership rectified;</a:t>
            </a:r>
            <a:endParaRPr lang="en-US" altLang="zh-CN" kern="100" dirty="0" smtClean="0"/>
          </a:p>
          <a:p>
            <a:pPr marL="342900" indent="-342900">
              <a:spcAft>
                <a:spcPts val="60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Recognition Letter issued; </a:t>
            </a:r>
            <a:endParaRPr lang="en-US" altLang="zh-CN" kern="100" dirty="0" smtClean="0"/>
          </a:p>
          <a:p>
            <a:pPr marL="342900" indent="-342900">
              <a:spcAft>
                <a:spcPts val="60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endParaRPr lang="zh-CN" altLang="zh-CN" kern="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 txBox="1"/>
          <p:nvPr/>
        </p:nvSpPr>
        <p:spPr>
          <a:xfrm>
            <a:off x="412066" y="517262"/>
            <a:ext cx="6099189" cy="539750"/>
          </a:xfrm>
          <a:prstGeom prst="rect">
            <a:avLst/>
          </a:prstGeom>
        </p:spPr>
        <p:txBody>
          <a:bodyPr vert="horz" lIns="95091" tIns="47545" rIns="95091" bIns="47545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6D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Procedure to become a DEMO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0268" y="1161971"/>
            <a:ext cx="616438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In order to encourage active participation in ISO TC 268 activity, the successful admission of International Demo city of ISO 37101, recognized by ISSCC, will require</a:t>
            </a:r>
            <a:r>
              <a:rPr lang="en-US" altLang="zh-CN" dirty="0" smtClean="0"/>
              <a:t>:</a:t>
            </a:r>
            <a:endParaRPr lang="en-US" altLang="zh-CN" dirty="0" smtClean="0"/>
          </a:p>
          <a:p>
            <a:endParaRPr lang="zh-CN" altLang="zh-CN" dirty="0"/>
          </a:p>
          <a:p>
            <a:pPr marL="342900" indent="-342900">
              <a:spcAft>
                <a:spcPts val="60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/>
              <a:t>3 No. of presentations to ISO/TC 268 WG1, regarding the progress of application of ISO 37101;</a:t>
            </a:r>
            <a:endParaRPr lang="zh-CN" altLang="zh-CN" kern="100" dirty="0"/>
          </a:p>
          <a:p>
            <a:pPr marL="342900" indent="-342900">
              <a:spcAft>
                <a:spcPts val="60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/>
              <a:t>Recognition from NSB;</a:t>
            </a:r>
            <a:endParaRPr lang="zh-CN" altLang="zh-CN" kern="100" dirty="0"/>
          </a:p>
          <a:p>
            <a:pPr marL="342900" indent="-342900">
              <a:spcAft>
                <a:spcPts val="60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1 </a:t>
            </a:r>
            <a:r>
              <a:rPr lang="en-US" altLang="zh-CN" kern="100" dirty="0"/>
              <a:t>on-site review session, to include at least 3 country experts from ISO TC 268;</a:t>
            </a:r>
            <a:endParaRPr lang="zh-CN" altLang="zh-CN" kern="100" dirty="0"/>
          </a:p>
          <a:p>
            <a:pPr marL="342900" indent="-342900">
              <a:spcAft>
                <a:spcPts val="60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1 </a:t>
            </a:r>
            <a:r>
              <a:rPr lang="en-US" altLang="zh-CN" kern="100" dirty="0"/>
              <a:t>report of the ISO 37101 </a:t>
            </a:r>
            <a:r>
              <a:rPr lang="en-US" altLang="zh-CN" kern="100" dirty="0" smtClean="0"/>
              <a:t>experiment according to </a:t>
            </a:r>
            <a:r>
              <a:rPr lang="en-US" altLang="zh-CN" kern="100" dirty="0"/>
              <a:t>the ISSCC released template;</a:t>
            </a:r>
            <a:endParaRPr lang="zh-CN" altLang="zh-CN" kern="100" dirty="0"/>
          </a:p>
          <a:p>
            <a:pPr marL="342900" indent="-342900">
              <a:spcAft>
                <a:spcPts val="60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/>
              <a:t>Written contribution on feedback of ISO TC 268 </a:t>
            </a:r>
            <a:r>
              <a:rPr lang="en-US" altLang="zh-CN" kern="100" dirty="0" smtClean="0"/>
              <a:t>standards and expression of needs/improvement. (can be included in the report)</a:t>
            </a:r>
            <a:endParaRPr lang="zh-CN" altLang="zh-CN" kern="100" dirty="0"/>
          </a:p>
        </p:txBody>
      </p:sp>
      <p:pic>
        <p:nvPicPr>
          <p:cNvPr id="4" name="Picture 3" descr="C:\Users\apple\Desktop\170606-temp\ISSCC\demonstration\181018-demo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187" y="1898484"/>
            <a:ext cx="1197125" cy="118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 txBox="1"/>
          <p:nvPr/>
        </p:nvSpPr>
        <p:spPr>
          <a:xfrm>
            <a:off x="412066" y="517262"/>
            <a:ext cx="6099189" cy="539750"/>
          </a:xfrm>
          <a:prstGeom prst="rect">
            <a:avLst/>
          </a:prstGeom>
        </p:spPr>
        <p:txBody>
          <a:bodyPr vert="horz" lIns="95091" tIns="47545" rIns="95091" bIns="47545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6D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Proposed Template for DEMO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12066" y="1128471"/>
          <a:ext cx="5820639" cy="4528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0639"/>
                <a:gridCol w="1440000"/>
                <a:gridCol w="1440000"/>
                <a:gridCol w="1440000"/>
              </a:tblGrid>
              <a:tr h="432000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17217" marR="1721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</a:rPr>
                        <a:t>Initial Status</a:t>
                      </a:r>
                      <a:endParaRPr lang="zh-CN" sz="1400" kern="100" dirty="0">
                        <a:effectLst/>
                      </a:endParaRPr>
                    </a:p>
                  </a:txBody>
                  <a:tcPr marL="17217" marR="1721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Implementation Scheme </a:t>
                      </a:r>
                      <a:endParaRPr lang="zh-CN" sz="1400" kern="100" dirty="0">
                        <a:effectLst/>
                      </a:endParaRPr>
                    </a:p>
                  </a:txBody>
                  <a:tcPr marL="17217" marR="1721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Improvements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17217" marR="17217" marT="0" marB="0"/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</a:rPr>
                        <a:t>Vision / Purpose</a:t>
                      </a:r>
                      <a:endParaRPr lang="zh-CN" sz="1400" kern="100" dirty="0">
                        <a:effectLst/>
                      </a:endParaRPr>
                    </a:p>
                  </a:txBody>
                  <a:tcPr marL="17217" marR="17217" marT="0" marB="0"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Objectives</a:t>
                      </a:r>
                      <a:endParaRPr lang="zh-CN" sz="1400" kern="100" dirty="0">
                        <a:effectLst/>
                      </a:endParaRPr>
                    </a:p>
                  </a:txBody>
                  <a:tcPr marL="17217" marR="17217" marT="0" marB="0"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effectLst/>
                        </a:rPr>
                        <a:t>Issue with Strategy</a:t>
                      </a:r>
                      <a:endParaRPr lang="zh-CN" sz="1400" kern="100" dirty="0">
                        <a:effectLst/>
                      </a:endParaRPr>
                    </a:p>
                  </a:txBody>
                  <a:tcPr marL="17217" marR="17217" marT="0" marB="0"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</a:rPr>
                        <a:t>Leadership </a:t>
                      </a:r>
                      <a:endParaRPr lang="zh-CN" sz="1400" kern="100" dirty="0">
                        <a:effectLst/>
                      </a:endParaRPr>
                    </a:p>
                  </a:txBody>
                  <a:tcPr marL="17217" marR="17217" marT="0" marB="0"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</a:rPr>
                        <a:t>PDCA-Planning</a:t>
                      </a:r>
                      <a:endParaRPr lang="zh-CN" sz="1400" kern="100" dirty="0">
                        <a:effectLst/>
                      </a:endParaRPr>
                    </a:p>
                  </a:txBody>
                  <a:tcPr marL="17217" marR="17217" marT="0" marB="0"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</a:rPr>
                        <a:t>PDCA-Operating</a:t>
                      </a:r>
                      <a:endParaRPr lang="zh-CN" sz="1400" kern="100" dirty="0">
                        <a:effectLst/>
                      </a:endParaRPr>
                    </a:p>
                  </a:txBody>
                  <a:tcPr marL="17217" marR="17217" marT="0" marB="0"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</a:rPr>
                        <a:t>PDCA-Evaluation</a:t>
                      </a:r>
                      <a:endParaRPr lang="zh-CN" sz="1400" kern="100" dirty="0">
                        <a:effectLst/>
                      </a:endParaRPr>
                    </a:p>
                  </a:txBody>
                  <a:tcPr marL="17217" marR="17217" marT="0" marB="0"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</a:rPr>
                        <a:t>PDCA-Support</a:t>
                      </a:r>
                      <a:endParaRPr lang="zh-CN" sz="1400" kern="100" dirty="0">
                        <a:effectLst/>
                      </a:endParaRPr>
                    </a:p>
                  </a:txBody>
                  <a:tcPr marL="17217" marR="17217" marT="0" marB="0"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Times New Roman" panose="02020603050405020304"/>
                        </a:rPr>
                        <a:t>Feedback on 37101 and to TC 268</a:t>
                      </a:r>
                      <a:endParaRPr lang="zh-CN" sz="1400" kern="100" dirty="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17217" marR="17217" marT="0" marB="0" anchor="ctr"/>
                </a:tc>
                <a:tc gridSpan="3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7217" marR="17217" marT="0" marB="0"/>
                </a:tc>
                <a:tc hMerge="1">
                  <a:tcPr marL="17217" marR="17217" marT="0" marB="0"/>
                </a:tc>
                <a:tc hMerge="1">
                  <a:tcPr marL="17217" marR="17217" marT="0" marB="0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544662" y="3397287"/>
            <a:ext cx="2442176" cy="20313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400" b="1" dirty="0" smtClean="0"/>
              <a:t>Appendix</a:t>
            </a:r>
            <a:endParaRPr lang="en-US" altLang="zh-CN" sz="1400" b="1" dirty="0" smtClean="0"/>
          </a:p>
          <a:p>
            <a:endParaRPr lang="zh-CN" altLang="zh-CN" sz="1400" dirty="0"/>
          </a:p>
          <a:p>
            <a:r>
              <a:rPr lang="en-US" altLang="zh-CN" sz="1400" dirty="0" smtClean="0"/>
              <a:t>1 </a:t>
            </a:r>
            <a:r>
              <a:rPr lang="en-US" altLang="zh-CN" sz="1400" dirty="0"/>
              <a:t>ISSCC participation </a:t>
            </a:r>
            <a:r>
              <a:rPr lang="en-US" altLang="zh-CN" sz="1400" dirty="0" smtClean="0"/>
              <a:t>activities</a:t>
            </a:r>
            <a:endParaRPr lang="en-US" altLang="zh-CN" sz="1400" dirty="0" smtClean="0"/>
          </a:p>
          <a:p>
            <a:endParaRPr lang="en-US" altLang="zh-CN" sz="1400" dirty="0"/>
          </a:p>
          <a:p>
            <a:r>
              <a:rPr lang="en-US" altLang="zh-CN" sz="1400" dirty="0"/>
              <a:t>2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ISO </a:t>
            </a:r>
            <a:r>
              <a:rPr lang="en-US" altLang="zh-CN" sz="1400" dirty="0" smtClean="0"/>
              <a:t>TC 268 participation activities</a:t>
            </a:r>
            <a:endParaRPr lang="en-US" altLang="zh-CN" sz="1400" dirty="0" smtClean="0"/>
          </a:p>
          <a:p>
            <a:endParaRPr lang="zh-CN" altLang="zh-CN" sz="1400" dirty="0"/>
          </a:p>
          <a:p>
            <a:r>
              <a:rPr lang="en-US" altLang="zh-CN" sz="1400" dirty="0" smtClean="0"/>
              <a:t>3 Profile and self-introduction</a:t>
            </a:r>
            <a:r>
              <a:rPr lang="en-US" altLang="zh-CN" sz="1400" dirty="0"/>
              <a:t>	</a:t>
            </a:r>
            <a:endParaRPr lang="zh-CN" altLang="zh-CN" sz="1400" dirty="0"/>
          </a:p>
        </p:txBody>
      </p:sp>
      <p:pic>
        <p:nvPicPr>
          <p:cNvPr id="5" name="Picture 3" descr="C:\Users\apple\Desktop\170606-temp\ISSCC\demonstration\181018-demo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187" y="1898484"/>
            <a:ext cx="1197125" cy="118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 txBox="1"/>
          <p:nvPr/>
        </p:nvSpPr>
        <p:spPr>
          <a:xfrm>
            <a:off x="412066" y="517262"/>
            <a:ext cx="6099189" cy="539750"/>
          </a:xfrm>
          <a:prstGeom prst="rect">
            <a:avLst/>
          </a:prstGeom>
        </p:spPr>
        <p:txBody>
          <a:bodyPr vert="horz" lIns="95091" tIns="47545" rIns="95091" bIns="47545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6D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altLang="zh-CN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Nomination </a:t>
            </a:r>
            <a:r>
              <a:rPr lang="en-GB" altLang="zh-CN" sz="3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duty chair city with </a:t>
            </a:r>
            <a:r>
              <a:rPr lang="en-GB" altLang="zh-CN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Executive chairperson</a:t>
            </a:r>
            <a:endParaRPr lang="zh-CN" altLang="zh-CN" sz="3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8117" y="1312099"/>
            <a:ext cx="77327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tabLst>
                <a:tab pos="227330" algn="l"/>
                <a:tab pos="317500" algn="l"/>
              </a:tabLst>
            </a:pPr>
            <a:r>
              <a:rPr lang="en-US" altLang="zh-CN" dirty="0"/>
              <a:t>The Congress of ISSCC will nominate a duty chair city every </a:t>
            </a:r>
            <a:r>
              <a:rPr lang="en-US" altLang="zh-CN" dirty="0" smtClean="0"/>
              <a:t>two years, The </a:t>
            </a:r>
            <a:r>
              <a:rPr lang="en-US" altLang="zh-CN" dirty="0"/>
              <a:t>elected duty chair city shall appoint its mayor or deputy mayor as the executive </a:t>
            </a:r>
            <a:r>
              <a:rPr lang="en-US" altLang="zh-CN" dirty="0" smtClean="0"/>
              <a:t>chairperson, who will stay available for </a:t>
            </a:r>
            <a:r>
              <a:rPr lang="en-US" altLang="zh-CN" dirty="0"/>
              <a:t>one </a:t>
            </a:r>
            <a:r>
              <a:rPr lang="en-US" altLang="zh-CN" dirty="0" smtClean="0"/>
              <a:t>additional year to support the new executive chairperson.</a:t>
            </a:r>
            <a:endParaRPr lang="en-GB" altLang="zh-CN" dirty="0" smtClean="0"/>
          </a:p>
          <a:p>
            <a:pPr indent="-342900">
              <a:lnSpc>
                <a:spcPct val="150000"/>
              </a:lnSpc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GB" altLang="zh-CN" dirty="0"/>
              <a:t>Executive </a:t>
            </a:r>
            <a:r>
              <a:rPr lang="en-GB" altLang="zh-CN" dirty="0" smtClean="0"/>
              <a:t>Chair</a:t>
            </a:r>
            <a:r>
              <a:rPr lang="en-US" altLang="zh-CN" dirty="0" err="1" smtClean="0"/>
              <a:t>pe</a:t>
            </a:r>
            <a:r>
              <a:rPr lang="en-GB" altLang="zh-CN" dirty="0" err="1" smtClean="0"/>
              <a:t>rson</a:t>
            </a:r>
            <a:r>
              <a:rPr lang="en-GB" altLang="zh-CN" dirty="0" smtClean="0"/>
              <a:t> to </a:t>
            </a:r>
            <a:r>
              <a:rPr lang="en-GB" altLang="zh-CN" dirty="0"/>
              <a:t>participate TDM meetings and tele-conference;</a:t>
            </a:r>
            <a:endParaRPr lang="en-GB" altLang="zh-CN" dirty="0"/>
          </a:p>
          <a:p>
            <a:pPr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GB" altLang="zh-CN" dirty="0" smtClean="0"/>
              <a:t>Participation of every ISSCC activities during the term;</a:t>
            </a:r>
            <a:endParaRPr lang="en-GB" altLang="zh-CN" dirty="0" smtClean="0"/>
          </a:p>
          <a:p>
            <a:pPr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GB" altLang="zh-CN" dirty="0" smtClean="0"/>
              <a:t>Hosting at least one ISSCC congress within 2 years;</a:t>
            </a:r>
            <a:endParaRPr lang="en-GB" altLang="zh-CN" dirty="0" smtClean="0"/>
          </a:p>
          <a:p>
            <a:pPr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GB" altLang="zh-CN" dirty="0" smtClean="0"/>
              <a:t>Responsible for producing an ISSCC leaflet with the support from the secretariat  during the term;</a:t>
            </a:r>
            <a:endParaRPr lang="en-GB" altLang="zh-CN" dirty="0" smtClean="0"/>
          </a:p>
          <a:p>
            <a:pPr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GB" altLang="zh-CN" dirty="0" smtClean="0"/>
              <a:t>Produce &amp; maintain a local language version of ISSCC website;</a:t>
            </a:r>
            <a:endParaRPr lang="en-GB" altLang="zh-CN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 txBox="1"/>
          <p:nvPr/>
        </p:nvSpPr>
        <p:spPr>
          <a:xfrm>
            <a:off x="412066" y="517262"/>
            <a:ext cx="6099189" cy="539750"/>
          </a:xfrm>
          <a:prstGeom prst="rect">
            <a:avLst/>
          </a:prstGeom>
        </p:spPr>
        <p:txBody>
          <a:bodyPr vert="horz" lIns="95091" tIns="47545" rIns="95091" bIns="47545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6D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zh-CN" kern="100" dirty="0" smtClean="0"/>
              <a:t>Nomination </a:t>
            </a:r>
            <a:r>
              <a:rPr lang="en-GB" altLang="zh-CN" kern="100" dirty="0"/>
              <a:t>of council members 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206" y="1025397"/>
            <a:ext cx="800441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Agree </a:t>
            </a:r>
            <a:r>
              <a:rPr lang="en-US" altLang="zh-CN" kern="100" dirty="0"/>
              <a:t>and abide the regulations of ISSCC</a:t>
            </a:r>
            <a:endParaRPr lang="zh-CN" altLang="zh-CN" kern="100" dirty="0"/>
          </a:p>
          <a:p>
            <a:pPr marL="342900" indent="-342900">
              <a:lnSpc>
                <a:spcPct val="150000"/>
              </a:lnSpc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Member city/community or </a:t>
            </a:r>
            <a:r>
              <a:rPr lang="en-US" altLang="zh-CN" kern="100" dirty="0"/>
              <a:t>National Standardization Bodies for member city countries.</a:t>
            </a:r>
            <a:endParaRPr lang="zh-CN" altLang="zh-CN" kern="100" dirty="0"/>
          </a:p>
          <a:p>
            <a:pPr marL="342900" indent="-342900">
              <a:lnSpc>
                <a:spcPct val="150000"/>
              </a:lnSpc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Comply </a:t>
            </a:r>
            <a:r>
              <a:rPr lang="en-US" altLang="zh-CN" kern="100" dirty="0"/>
              <a:t>with guidance of Technical Decision-Making(TDM) Committee</a:t>
            </a:r>
            <a:endParaRPr lang="zh-CN" altLang="zh-CN" kern="100" dirty="0"/>
          </a:p>
          <a:p>
            <a:pPr marL="342900" indent="-342900">
              <a:lnSpc>
                <a:spcPct val="150000"/>
              </a:lnSpc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Get </a:t>
            </a:r>
            <a:r>
              <a:rPr lang="en-US" altLang="zh-CN" kern="100" dirty="0"/>
              <a:t>involved in the implementation of sustainable city/community development standard, and to carry out experimentation on sustainable city/community development</a:t>
            </a:r>
            <a:endParaRPr lang="zh-CN" altLang="zh-CN" kern="100" dirty="0"/>
          </a:p>
          <a:p>
            <a:pPr marL="342900" indent="-342900">
              <a:lnSpc>
                <a:spcPct val="150000"/>
              </a:lnSpc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Be </a:t>
            </a:r>
            <a:r>
              <a:rPr lang="en-US" altLang="zh-CN" kern="100" dirty="0"/>
              <a:t>nominated jointly by the </a:t>
            </a:r>
            <a:r>
              <a:rPr lang="en-US" altLang="zh-CN" kern="100" dirty="0" smtClean="0"/>
              <a:t>Chairperson </a:t>
            </a:r>
            <a:r>
              <a:rPr lang="en-US" altLang="zh-CN" kern="100" dirty="0"/>
              <a:t>and Secretariat of ISSCC, and confirmed through ISSCC member </a:t>
            </a:r>
            <a:r>
              <a:rPr lang="en-US" altLang="zh-CN" kern="100" dirty="0" smtClean="0"/>
              <a:t>cities</a:t>
            </a:r>
            <a:endParaRPr lang="en-US" altLang="zh-CN" kern="100" dirty="0" smtClean="0"/>
          </a:p>
          <a:p>
            <a:pPr marL="342900" indent="-342900">
              <a:lnSpc>
                <a:spcPct val="150000"/>
              </a:lnSpc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Nomination during 18</a:t>
            </a:r>
            <a:r>
              <a:rPr lang="en-US" altLang="zh-CN" kern="100" baseline="30000" dirty="0" smtClean="0"/>
              <a:t>th</a:t>
            </a:r>
            <a:r>
              <a:rPr lang="en-US" altLang="zh-CN" kern="100" dirty="0" smtClean="0"/>
              <a:t> October ~ 18</a:t>
            </a:r>
            <a:r>
              <a:rPr lang="en-US" altLang="zh-CN" kern="100" baseline="30000" dirty="0" smtClean="0"/>
              <a:t>th</a:t>
            </a:r>
            <a:r>
              <a:rPr lang="en-US" altLang="zh-CN" kern="100" dirty="0" smtClean="0"/>
              <a:t> November, 2018, and communicate commitment to the ISSCC chairperson.</a:t>
            </a:r>
            <a:endParaRPr lang="zh-CN" altLang="zh-CN" kern="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 txBox="1"/>
          <p:nvPr/>
        </p:nvSpPr>
        <p:spPr>
          <a:xfrm>
            <a:off x="412066" y="517262"/>
            <a:ext cx="6099189" cy="539750"/>
          </a:xfrm>
          <a:prstGeom prst="rect">
            <a:avLst/>
          </a:prstGeom>
        </p:spPr>
        <p:txBody>
          <a:bodyPr vert="horz" lIns="95091" tIns="47545" rIns="95091" bIns="47545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6D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ISSCC Website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48325" y="1647745"/>
            <a:ext cx="34671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Registered </a:t>
            </a:r>
            <a:r>
              <a:rPr lang="en-US" altLang="zh-CN" kern="100" dirty="0" smtClean="0">
                <a:hlinkClick r:id="rId1"/>
              </a:rPr>
              <a:t>www.issCityClub.org</a:t>
            </a:r>
            <a:r>
              <a:rPr lang="en-US" altLang="zh-CN" kern="100" dirty="0" smtClean="0"/>
              <a:t>  </a:t>
            </a:r>
            <a:endParaRPr lang="en-US" altLang="zh-CN" kern="100" dirty="0" smtClean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beta version online from October 2018</a:t>
            </a:r>
            <a:endParaRPr lang="en-US" altLang="zh-CN" kern="100" dirty="0" smtClean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Collect feedback for 2 months</a:t>
            </a:r>
            <a:endParaRPr lang="en-US" altLang="zh-CN" kern="100" dirty="0" smtClean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Up and running from January 2019</a:t>
            </a:r>
            <a:endParaRPr lang="en-US" altLang="zh-CN" kern="100" dirty="0" smtClean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Comments please send to the secretariat</a:t>
            </a:r>
            <a:endParaRPr lang="en-GB" altLang="zh-CN" kern="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666795"/>
            <a:ext cx="5343525" cy="302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 txBox="1"/>
          <p:nvPr/>
        </p:nvSpPr>
        <p:spPr>
          <a:xfrm>
            <a:off x="412066" y="517262"/>
            <a:ext cx="6099189" cy="539750"/>
          </a:xfrm>
          <a:prstGeom prst="rect">
            <a:avLst/>
          </a:prstGeom>
        </p:spPr>
        <p:txBody>
          <a:bodyPr vert="horz" lIns="95091" tIns="47545" rIns="95091" bIns="47545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6D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altLang="zh-C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</a:t>
            </a:r>
            <a:r>
              <a:rPr lang="en-GB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place for 2019 congress</a:t>
            </a:r>
            <a:endParaRPr lang="zh-CN" altLang="zh-CN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4880" y="1161971"/>
            <a:ext cx="628314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Recommendation</a:t>
            </a:r>
            <a:endParaRPr lang="en-US" altLang="zh-CN" kern="100" dirty="0" smtClean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Paris, France, April 8</a:t>
            </a:r>
            <a:r>
              <a:rPr lang="en-US" altLang="zh-CN" kern="100" baseline="30000" dirty="0" smtClean="0"/>
              <a:t>th</a:t>
            </a:r>
            <a:r>
              <a:rPr lang="en-US" altLang="zh-CN" kern="100" dirty="0" smtClean="0"/>
              <a:t>~ 12</a:t>
            </a:r>
            <a:r>
              <a:rPr lang="en-US" altLang="zh-CN" kern="100" baseline="30000" dirty="0" smtClean="0"/>
              <a:t>th</a:t>
            </a:r>
            <a:r>
              <a:rPr lang="en-US" altLang="zh-CN" kern="100" dirty="0" smtClean="0"/>
              <a:t> 2019 with ISO TC 268 plenary</a:t>
            </a:r>
            <a:endParaRPr lang="en-US" altLang="zh-CN" kern="100" dirty="0" smtClean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US" altLang="zh-CN" kern="100" dirty="0" smtClean="0"/>
              <a:t>Sweden/Japan/Cyprus October 14</a:t>
            </a:r>
            <a:r>
              <a:rPr lang="en-US" altLang="zh-CN" kern="100" baseline="30000" dirty="0" smtClean="0"/>
              <a:t>th</a:t>
            </a:r>
            <a:r>
              <a:rPr lang="en-US" altLang="zh-CN" kern="100" dirty="0" smtClean="0"/>
              <a:t> ~18</a:t>
            </a:r>
            <a:r>
              <a:rPr lang="en-US" altLang="zh-CN" kern="100" baseline="30000" dirty="0" smtClean="0"/>
              <a:t>th</a:t>
            </a:r>
            <a:r>
              <a:rPr lang="en-US" altLang="zh-CN" kern="100" dirty="0" smtClean="0"/>
              <a:t>  2019 (option)</a:t>
            </a:r>
            <a:endParaRPr lang="en-GB" altLang="zh-CN" kern="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 txBox="1"/>
          <p:nvPr/>
        </p:nvSpPr>
        <p:spPr>
          <a:xfrm>
            <a:off x="412066" y="517262"/>
            <a:ext cx="6099189" cy="539750"/>
          </a:xfrm>
          <a:prstGeom prst="rect">
            <a:avLst/>
          </a:prstGeom>
        </p:spPr>
        <p:txBody>
          <a:bodyPr vert="horz" lIns="95091" tIns="47545" rIns="95091" bIns="47545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6D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altLang="zh-C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Other Business?</a:t>
            </a:r>
            <a:endParaRPr lang="zh-CN" altLang="zh-CN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V="1">
            <a:off x="-225" y="0"/>
            <a:ext cx="9144450" cy="5715000"/>
          </a:xfrm>
          <a:custGeom>
            <a:avLst/>
            <a:gdLst>
              <a:gd name="connsiteX0" fmla="*/ 0 w 12192600"/>
              <a:gd name="connsiteY0" fmla="*/ 0 h 6858000"/>
              <a:gd name="connsiteX1" fmla="*/ 12192600 w 12192600"/>
              <a:gd name="connsiteY1" fmla="*/ 0 h 6858000"/>
              <a:gd name="connsiteX2" fmla="*/ 12192600 w 12192600"/>
              <a:gd name="connsiteY2" fmla="*/ 6858000 h 6858000"/>
              <a:gd name="connsiteX3" fmla="*/ 8810570 w 12192600"/>
              <a:gd name="connsiteY3" fmla="*/ 6858000 h 6858000"/>
              <a:gd name="connsiteX4" fmla="*/ 8692910 w 12192600"/>
              <a:gd name="connsiteY4" fmla="*/ 6751171 h 6858000"/>
              <a:gd name="connsiteX5" fmla="*/ 7345411 w 12192600"/>
              <a:gd name="connsiteY5" fmla="*/ 5309728 h 6858000"/>
              <a:gd name="connsiteX6" fmla="*/ 4676362 w 12192600"/>
              <a:gd name="connsiteY6" fmla="*/ 4815232 h 6858000"/>
              <a:gd name="connsiteX7" fmla="*/ 3132131 w 12192600"/>
              <a:gd name="connsiteY7" fmla="*/ 2261165 h 6858000"/>
              <a:gd name="connsiteX8" fmla="*/ 170536 w 12192600"/>
              <a:gd name="connsiteY8" fmla="*/ 1720861 h 6858000"/>
              <a:gd name="connsiteX9" fmla="*/ 0 w 12192600"/>
              <a:gd name="connsiteY9" fmla="*/ 1669712 h 6858000"/>
              <a:gd name="connsiteX0-1" fmla="*/ 0 w 12192600"/>
              <a:gd name="connsiteY0-2" fmla="*/ 0 h 6858000"/>
              <a:gd name="connsiteX1-3" fmla="*/ 12192600 w 12192600"/>
              <a:gd name="connsiteY1-4" fmla="*/ 0 h 6858000"/>
              <a:gd name="connsiteX2-5" fmla="*/ 12192600 w 12192600"/>
              <a:gd name="connsiteY2-6" fmla="*/ 6858000 h 6858000"/>
              <a:gd name="connsiteX3-7" fmla="*/ 8810570 w 12192600"/>
              <a:gd name="connsiteY3-8" fmla="*/ 6858000 h 6858000"/>
              <a:gd name="connsiteX4-9" fmla="*/ 8692910 w 12192600"/>
              <a:gd name="connsiteY4-10" fmla="*/ 6751171 h 6858000"/>
              <a:gd name="connsiteX5-11" fmla="*/ 7345411 w 12192600"/>
              <a:gd name="connsiteY5-12" fmla="*/ 5309728 h 6858000"/>
              <a:gd name="connsiteX6-13" fmla="*/ 5097276 w 12192600"/>
              <a:gd name="connsiteY6-14" fmla="*/ 4495917 h 6858000"/>
              <a:gd name="connsiteX7-15" fmla="*/ 3132131 w 12192600"/>
              <a:gd name="connsiteY7-16" fmla="*/ 2261165 h 6858000"/>
              <a:gd name="connsiteX8-17" fmla="*/ 170536 w 12192600"/>
              <a:gd name="connsiteY8-18" fmla="*/ 1720861 h 6858000"/>
              <a:gd name="connsiteX9-19" fmla="*/ 0 w 12192600"/>
              <a:gd name="connsiteY9-20" fmla="*/ 1669712 h 6858000"/>
              <a:gd name="connsiteX10" fmla="*/ 0 w 12192600"/>
              <a:gd name="connsiteY10" fmla="*/ 0 h 6858000"/>
              <a:gd name="connsiteX0-21" fmla="*/ 0 w 12192600"/>
              <a:gd name="connsiteY0-22" fmla="*/ 0 h 6858000"/>
              <a:gd name="connsiteX1-23" fmla="*/ 12192600 w 12192600"/>
              <a:gd name="connsiteY1-24" fmla="*/ 0 h 6858000"/>
              <a:gd name="connsiteX2-25" fmla="*/ 12192600 w 12192600"/>
              <a:gd name="connsiteY2-26" fmla="*/ 6858000 h 6858000"/>
              <a:gd name="connsiteX3-27" fmla="*/ 8810570 w 12192600"/>
              <a:gd name="connsiteY3-28" fmla="*/ 6858000 h 6858000"/>
              <a:gd name="connsiteX4-29" fmla="*/ 8692910 w 12192600"/>
              <a:gd name="connsiteY4-30" fmla="*/ 6751171 h 6858000"/>
              <a:gd name="connsiteX5-31" fmla="*/ 7345411 w 12192600"/>
              <a:gd name="connsiteY5-32" fmla="*/ 5309728 h 6858000"/>
              <a:gd name="connsiteX6-33" fmla="*/ 5097276 w 12192600"/>
              <a:gd name="connsiteY6-34" fmla="*/ 4495917 h 6858000"/>
              <a:gd name="connsiteX7-35" fmla="*/ 4061045 w 12192600"/>
              <a:gd name="connsiteY7-36" fmla="*/ 2014422 h 6858000"/>
              <a:gd name="connsiteX8-37" fmla="*/ 170536 w 12192600"/>
              <a:gd name="connsiteY8-38" fmla="*/ 1720861 h 6858000"/>
              <a:gd name="connsiteX9-39" fmla="*/ 0 w 12192600"/>
              <a:gd name="connsiteY9-40" fmla="*/ 1669712 h 6858000"/>
              <a:gd name="connsiteX10-41" fmla="*/ 0 w 12192600"/>
              <a:gd name="connsiteY10-42" fmla="*/ 0 h 6858000"/>
              <a:gd name="connsiteX0-43" fmla="*/ 0 w 12192600"/>
              <a:gd name="connsiteY0-44" fmla="*/ 0 h 6858000"/>
              <a:gd name="connsiteX1-45" fmla="*/ 12192600 w 12192600"/>
              <a:gd name="connsiteY1-46" fmla="*/ 0 h 6858000"/>
              <a:gd name="connsiteX2-47" fmla="*/ 12192600 w 12192600"/>
              <a:gd name="connsiteY2-48" fmla="*/ 6858000 h 6858000"/>
              <a:gd name="connsiteX3-49" fmla="*/ 8810570 w 12192600"/>
              <a:gd name="connsiteY3-50" fmla="*/ 6858000 h 6858000"/>
              <a:gd name="connsiteX4-51" fmla="*/ 8692910 w 12192600"/>
              <a:gd name="connsiteY4-52" fmla="*/ 6751171 h 6858000"/>
              <a:gd name="connsiteX5-53" fmla="*/ 7345411 w 12192600"/>
              <a:gd name="connsiteY5-54" fmla="*/ 5309728 h 6858000"/>
              <a:gd name="connsiteX6-55" fmla="*/ 5097276 w 12192600"/>
              <a:gd name="connsiteY6-56" fmla="*/ 4495917 h 6858000"/>
              <a:gd name="connsiteX7-57" fmla="*/ 4061045 w 12192600"/>
              <a:gd name="connsiteY7-58" fmla="*/ 2014422 h 6858000"/>
              <a:gd name="connsiteX8-59" fmla="*/ 0 w 12192600"/>
              <a:gd name="connsiteY8-60" fmla="*/ 1669712 h 6858000"/>
              <a:gd name="connsiteX9-61" fmla="*/ 0 w 12192600"/>
              <a:gd name="connsiteY9-62" fmla="*/ 0 h 6858000"/>
              <a:gd name="connsiteX0-63" fmla="*/ 0 w 12192600"/>
              <a:gd name="connsiteY0-64" fmla="*/ 0 h 6858000"/>
              <a:gd name="connsiteX1-65" fmla="*/ 12192600 w 12192600"/>
              <a:gd name="connsiteY1-66" fmla="*/ 0 h 6858000"/>
              <a:gd name="connsiteX2-67" fmla="*/ 12192600 w 12192600"/>
              <a:gd name="connsiteY2-68" fmla="*/ 6858000 h 6858000"/>
              <a:gd name="connsiteX3-69" fmla="*/ 8810570 w 12192600"/>
              <a:gd name="connsiteY3-70" fmla="*/ 6858000 h 6858000"/>
              <a:gd name="connsiteX4-71" fmla="*/ 8692910 w 12192600"/>
              <a:gd name="connsiteY4-72" fmla="*/ 6751171 h 6858000"/>
              <a:gd name="connsiteX5-73" fmla="*/ 7345411 w 12192600"/>
              <a:gd name="connsiteY5-74" fmla="*/ 5309728 h 6858000"/>
              <a:gd name="connsiteX6-75" fmla="*/ 5097276 w 12192600"/>
              <a:gd name="connsiteY6-76" fmla="*/ 4495917 h 6858000"/>
              <a:gd name="connsiteX7-77" fmla="*/ 4278760 w 12192600"/>
              <a:gd name="connsiteY7-78" fmla="*/ 1782194 h 6858000"/>
              <a:gd name="connsiteX8-79" fmla="*/ 0 w 12192600"/>
              <a:gd name="connsiteY8-80" fmla="*/ 1669712 h 6858000"/>
              <a:gd name="connsiteX9-81" fmla="*/ 0 w 12192600"/>
              <a:gd name="connsiteY9-82" fmla="*/ 0 h 6858000"/>
              <a:gd name="connsiteX0-83" fmla="*/ 0 w 12192600"/>
              <a:gd name="connsiteY0-84" fmla="*/ 0 h 6858000"/>
              <a:gd name="connsiteX1-85" fmla="*/ 12192600 w 12192600"/>
              <a:gd name="connsiteY1-86" fmla="*/ 0 h 6858000"/>
              <a:gd name="connsiteX2-87" fmla="*/ 12192600 w 12192600"/>
              <a:gd name="connsiteY2-88" fmla="*/ 6858000 h 6858000"/>
              <a:gd name="connsiteX3-89" fmla="*/ 8810570 w 12192600"/>
              <a:gd name="connsiteY3-90" fmla="*/ 6858000 h 6858000"/>
              <a:gd name="connsiteX4-91" fmla="*/ 8692910 w 12192600"/>
              <a:gd name="connsiteY4-92" fmla="*/ 6751171 h 6858000"/>
              <a:gd name="connsiteX5-93" fmla="*/ 7824382 w 12192600"/>
              <a:gd name="connsiteY5-94" fmla="*/ 5280700 h 6858000"/>
              <a:gd name="connsiteX6-95" fmla="*/ 5097276 w 12192600"/>
              <a:gd name="connsiteY6-96" fmla="*/ 4495917 h 6858000"/>
              <a:gd name="connsiteX7-97" fmla="*/ 4278760 w 12192600"/>
              <a:gd name="connsiteY7-98" fmla="*/ 1782194 h 6858000"/>
              <a:gd name="connsiteX8-99" fmla="*/ 0 w 12192600"/>
              <a:gd name="connsiteY8-100" fmla="*/ 1669712 h 6858000"/>
              <a:gd name="connsiteX9-101" fmla="*/ 0 w 12192600"/>
              <a:gd name="connsiteY9-102" fmla="*/ 0 h 6858000"/>
              <a:gd name="connsiteX0-103" fmla="*/ 0 w 12192600"/>
              <a:gd name="connsiteY0-104" fmla="*/ 0 h 6858000"/>
              <a:gd name="connsiteX1-105" fmla="*/ 12192600 w 12192600"/>
              <a:gd name="connsiteY1-106" fmla="*/ 0 h 6858000"/>
              <a:gd name="connsiteX2-107" fmla="*/ 12192600 w 12192600"/>
              <a:gd name="connsiteY2-108" fmla="*/ 6858000 h 6858000"/>
              <a:gd name="connsiteX3-109" fmla="*/ 8810570 w 12192600"/>
              <a:gd name="connsiteY3-110" fmla="*/ 6858000 h 6858000"/>
              <a:gd name="connsiteX4-111" fmla="*/ 8692910 w 12192600"/>
              <a:gd name="connsiteY4-112" fmla="*/ 6751171 h 6858000"/>
              <a:gd name="connsiteX5-113" fmla="*/ 8085639 w 12192600"/>
              <a:gd name="connsiteY5-114" fmla="*/ 5353272 h 6858000"/>
              <a:gd name="connsiteX6-115" fmla="*/ 5097276 w 12192600"/>
              <a:gd name="connsiteY6-116" fmla="*/ 4495917 h 6858000"/>
              <a:gd name="connsiteX7-117" fmla="*/ 4278760 w 12192600"/>
              <a:gd name="connsiteY7-118" fmla="*/ 1782194 h 6858000"/>
              <a:gd name="connsiteX8-119" fmla="*/ 0 w 12192600"/>
              <a:gd name="connsiteY8-120" fmla="*/ 1669712 h 6858000"/>
              <a:gd name="connsiteX9-121" fmla="*/ 0 w 12192600"/>
              <a:gd name="connsiteY9-122" fmla="*/ 0 h 6858000"/>
              <a:gd name="connsiteX0-123" fmla="*/ 0 w 12192600"/>
              <a:gd name="connsiteY0-124" fmla="*/ 0 h 6858000"/>
              <a:gd name="connsiteX1-125" fmla="*/ 12192600 w 12192600"/>
              <a:gd name="connsiteY1-126" fmla="*/ 0 h 6858000"/>
              <a:gd name="connsiteX2-127" fmla="*/ 12192600 w 12192600"/>
              <a:gd name="connsiteY2-128" fmla="*/ 6858000 h 6858000"/>
              <a:gd name="connsiteX3-129" fmla="*/ 8810570 w 12192600"/>
              <a:gd name="connsiteY3-130" fmla="*/ 6858000 h 6858000"/>
              <a:gd name="connsiteX4-131" fmla="*/ 8692910 w 12192600"/>
              <a:gd name="connsiteY4-132" fmla="*/ 6751171 h 6858000"/>
              <a:gd name="connsiteX5-133" fmla="*/ 8085639 w 12192600"/>
              <a:gd name="connsiteY5-134" fmla="*/ 5353272 h 6858000"/>
              <a:gd name="connsiteX6-135" fmla="*/ 4850533 w 12192600"/>
              <a:gd name="connsiteY6-136" fmla="*/ 4234660 h 6858000"/>
              <a:gd name="connsiteX7-137" fmla="*/ 4278760 w 12192600"/>
              <a:gd name="connsiteY7-138" fmla="*/ 1782194 h 6858000"/>
              <a:gd name="connsiteX8-139" fmla="*/ 0 w 12192600"/>
              <a:gd name="connsiteY8-140" fmla="*/ 1669712 h 6858000"/>
              <a:gd name="connsiteX9-141" fmla="*/ 0 w 12192600"/>
              <a:gd name="connsiteY9-142" fmla="*/ 0 h 6858000"/>
              <a:gd name="connsiteX0-143" fmla="*/ 0 w 12192600"/>
              <a:gd name="connsiteY0-144" fmla="*/ 0 h 6858000"/>
              <a:gd name="connsiteX1-145" fmla="*/ 12192600 w 12192600"/>
              <a:gd name="connsiteY1-146" fmla="*/ 0 h 6858000"/>
              <a:gd name="connsiteX2-147" fmla="*/ 12192600 w 12192600"/>
              <a:gd name="connsiteY2-148" fmla="*/ 6858000 h 6858000"/>
              <a:gd name="connsiteX3-149" fmla="*/ 8810570 w 12192600"/>
              <a:gd name="connsiteY3-150" fmla="*/ 6858000 h 6858000"/>
              <a:gd name="connsiteX4-151" fmla="*/ 8692910 w 12192600"/>
              <a:gd name="connsiteY4-152" fmla="*/ 6751171 h 6858000"/>
              <a:gd name="connsiteX5-153" fmla="*/ 8085639 w 12192600"/>
              <a:gd name="connsiteY5-154" fmla="*/ 5353272 h 6858000"/>
              <a:gd name="connsiteX6-155" fmla="*/ 4879562 w 12192600"/>
              <a:gd name="connsiteY6-156" fmla="*/ 4379802 h 6858000"/>
              <a:gd name="connsiteX7-157" fmla="*/ 4278760 w 12192600"/>
              <a:gd name="connsiteY7-158" fmla="*/ 1782194 h 6858000"/>
              <a:gd name="connsiteX8-159" fmla="*/ 0 w 12192600"/>
              <a:gd name="connsiteY8-160" fmla="*/ 1669712 h 6858000"/>
              <a:gd name="connsiteX9-161" fmla="*/ 0 w 12192600"/>
              <a:gd name="connsiteY9-162" fmla="*/ 0 h 6858000"/>
              <a:gd name="connsiteX0-163" fmla="*/ 0 w 12192600"/>
              <a:gd name="connsiteY0-164" fmla="*/ 0 h 6858000"/>
              <a:gd name="connsiteX1-165" fmla="*/ 12192600 w 12192600"/>
              <a:gd name="connsiteY1-166" fmla="*/ 0 h 6858000"/>
              <a:gd name="connsiteX2-167" fmla="*/ 12192600 w 12192600"/>
              <a:gd name="connsiteY2-168" fmla="*/ 6858000 h 6858000"/>
              <a:gd name="connsiteX3-169" fmla="*/ 8810570 w 12192600"/>
              <a:gd name="connsiteY3-170" fmla="*/ 6858000 h 6858000"/>
              <a:gd name="connsiteX4-171" fmla="*/ 8692910 w 12192600"/>
              <a:gd name="connsiteY4-172" fmla="*/ 6751171 h 6858000"/>
              <a:gd name="connsiteX5-173" fmla="*/ 8085639 w 12192600"/>
              <a:gd name="connsiteY5-174" fmla="*/ 5353272 h 6858000"/>
              <a:gd name="connsiteX6-175" fmla="*/ 4879562 w 12192600"/>
              <a:gd name="connsiteY6-176" fmla="*/ 4379802 h 6858000"/>
              <a:gd name="connsiteX7-177" fmla="*/ 4278760 w 12192600"/>
              <a:gd name="connsiteY7-178" fmla="*/ 1782194 h 6858000"/>
              <a:gd name="connsiteX8-179" fmla="*/ 0 w 12192600"/>
              <a:gd name="connsiteY8-180" fmla="*/ 1669712 h 6858000"/>
              <a:gd name="connsiteX9-181" fmla="*/ 0 w 12192600"/>
              <a:gd name="connsiteY9-182" fmla="*/ 0 h 6858000"/>
              <a:gd name="connsiteX0-183" fmla="*/ 0 w 12192600"/>
              <a:gd name="connsiteY0-184" fmla="*/ 0 h 6858000"/>
              <a:gd name="connsiteX1-185" fmla="*/ 12192600 w 12192600"/>
              <a:gd name="connsiteY1-186" fmla="*/ 0 h 6858000"/>
              <a:gd name="connsiteX2-187" fmla="*/ 12192600 w 12192600"/>
              <a:gd name="connsiteY2-188" fmla="*/ 6858000 h 6858000"/>
              <a:gd name="connsiteX3-189" fmla="*/ 8810570 w 12192600"/>
              <a:gd name="connsiteY3-190" fmla="*/ 6858000 h 6858000"/>
              <a:gd name="connsiteX4-191" fmla="*/ 8692910 w 12192600"/>
              <a:gd name="connsiteY4-192" fmla="*/ 6751171 h 6858000"/>
              <a:gd name="connsiteX5-193" fmla="*/ 8085639 w 12192600"/>
              <a:gd name="connsiteY5-194" fmla="*/ 5353272 h 6858000"/>
              <a:gd name="connsiteX6-195" fmla="*/ 4879562 w 12192600"/>
              <a:gd name="connsiteY6-196" fmla="*/ 4379802 h 6858000"/>
              <a:gd name="connsiteX7-197" fmla="*/ 4278760 w 12192600"/>
              <a:gd name="connsiteY7-198" fmla="*/ 1782194 h 6858000"/>
              <a:gd name="connsiteX8-199" fmla="*/ 0 w 12192600"/>
              <a:gd name="connsiteY8-200" fmla="*/ 1669712 h 6858000"/>
              <a:gd name="connsiteX9-201" fmla="*/ 0 w 12192600"/>
              <a:gd name="connsiteY9-202" fmla="*/ 0 h 6858000"/>
              <a:gd name="connsiteX0-203" fmla="*/ 0 w 12192600"/>
              <a:gd name="connsiteY0-204" fmla="*/ 0 h 6858000"/>
              <a:gd name="connsiteX1-205" fmla="*/ 12192600 w 12192600"/>
              <a:gd name="connsiteY1-206" fmla="*/ 0 h 6858000"/>
              <a:gd name="connsiteX2-207" fmla="*/ 12192600 w 12192600"/>
              <a:gd name="connsiteY2-208" fmla="*/ 6858000 h 6858000"/>
              <a:gd name="connsiteX3-209" fmla="*/ 8810570 w 12192600"/>
              <a:gd name="connsiteY3-210" fmla="*/ 6858000 h 6858000"/>
              <a:gd name="connsiteX4-211" fmla="*/ 8692910 w 12192600"/>
              <a:gd name="connsiteY4-212" fmla="*/ 6751171 h 6858000"/>
              <a:gd name="connsiteX5-213" fmla="*/ 8085639 w 12192600"/>
              <a:gd name="connsiteY5-214" fmla="*/ 5353272 h 6858000"/>
              <a:gd name="connsiteX6-215" fmla="*/ 4879562 w 12192600"/>
              <a:gd name="connsiteY6-216" fmla="*/ 4379802 h 6858000"/>
              <a:gd name="connsiteX7-217" fmla="*/ 4104589 w 12192600"/>
              <a:gd name="connsiteY7-218" fmla="*/ 1840251 h 6858000"/>
              <a:gd name="connsiteX8-219" fmla="*/ 0 w 12192600"/>
              <a:gd name="connsiteY8-220" fmla="*/ 1669712 h 6858000"/>
              <a:gd name="connsiteX9-221" fmla="*/ 0 w 12192600"/>
              <a:gd name="connsiteY9-222" fmla="*/ 0 h 6858000"/>
              <a:gd name="connsiteX0-223" fmla="*/ 0 w 12192600"/>
              <a:gd name="connsiteY0-224" fmla="*/ 0 h 6858000"/>
              <a:gd name="connsiteX1-225" fmla="*/ 12192600 w 12192600"/>
              <a:gd name="connsiteY1-226" fmla="*/ 0 h 6858000"/>
              <a:gd name="connsiteX2-227" fmla="*/ 12192600 w 12192600"/>
              <a:gd name="connsiteY2-228" fmla="*/ 6858000 h 6858000"/>
              <a:gd name="connsiteX3-229" fmla="*/ 8810570 w 12192600"/>
              <a:gd name="connsiteY3-230" fmla="*/ 6858000 h 6858000"/>
              <a:gd name="connsiteX4-231" fmla="*/ 8692910 w 12192600"/>
              <a:gd name="connsiteY4-232" fmla="*/ 6751171 h 6858000"/>
              <a:gd name="connsiteX5-233" fmla="*/ 8085639 w 12192600"/>
              <a:gd name="connsiteY5-234" fmla="*/ 5353272 h 6858000"/>
              <a:gd name="connsiteX6-235" fmla="*/ 4850534 w 12192600"/>
              <a:gd name="connsiteY6-236" fmla="*/ 4205631 h 6858000"/>
              <a:gd name="connsiteX7-237" fmla="*/ 4104589 w 12192600"/>
              <a:gd name="connsiteY7-238" fmla="*/ 1840251 h 6858000"/>
              <a:gd name="connsiteX8-239" fmla="*/ 0 w 12192600"/>
              <a:gd name="connsiteY8-240" fmla="*/ 1669712 h 6858000"/>
              <a:gd name="connsiteX9-241" fmla="*/ 0 w 12192600"/>
              <a:gd name="connsiteY9-242" fmla="*/ 0 h 6858000"/>
              <a:gd name="connsiteX0-243" fmla="*/ 0 w 12192600"/>
              <a:gd name="connsiteY0-244" fmla="*/ 0 h 6858000"/>
              <a:gd name="connsiteX1-245" fmla="*/ 12192600 w 12192600"/>
              <a:gd name="connsiteY1-246" fmla="*/ 0 h 6858000"/>
              <a:gd name="connsiteX2-247" fmla="*/ 12192600 w 12192600"/>
              <a:gd name="connsiteY2-248" fmla="*/ 6858000 h 6858000"/>
              <a:gd name="connsiteX3-249" fmla="*/ 8810570 w 12192600"/>
              <a:gd name="connsiteY3-250" fmla="*/ 6858000 h 6858000"/>
              <a:gd name="connsiteX4-251" fmla="*/ 8692910 w 12192600"/>
              <a:gd name="connsiteY4-252" fmla="*/ 6751171 h 6858000"/>
              <a:gd name="connsiteX5-253" fmla="*/ 8085639 w 12192600"/>
              <a:gd name="connsiteY5-254" fmla="*/ 5353272 h 6858000"/>
              <a:gd name="connsiteX6-255" fmla="*/ 4908591 w 12192600"/>
              <a:gd name="connsiteY6-256" fmla="*/ 4437859 h 6858000"/>
              <a:gd name="connsiteX7-257" fmla="*/ 4104589 w 12192600"/>
              <a:gd name="connsiteY7-258" fmla="*/ 1840251 h 6858000"/>
              <a:gd name="connsiteX8-259" fmla="*/ 0 w 12192600"/>
              <a:gd name="connsiteY8-260" fmla="*/ 1669712 h 6858000"/>
              <a:gd name="connsiteX9-261" fmla="*/ 0 w 12192600"/>
              <a:gd name="connsiteY9-262" fmla="*/ 0 h 6858000"/>
              <a:gd name="connsiteX0-263" fmla="*/ 0 w 12192600"/>
              <a:gd name="connsiteY0-264" fmla="*/ 0 h 6858000"/>
              <a:gd name="connsiteX1-265" fmla="*/ 12192600 w 12192600"/>
              <a:gd name="connsiteY1-266" fmla="*/ 0 h 6858000"/>
              <a:gd name="connsiteX2-267" fmla="*/ 12192600 w 12192600"/>
              <a:gd name="connsiteY2-268" fmla="*/ 6858000 h 6858000"/>
              <a:gd name="connsiteX3-269" fmla="*/ 8810570 w 12192600"/>
              <a:gd name="connsiteY3-270" fmla="*/ 6858000 h 6858000"/>
              <a:gd name="connsiteX4-271" fmla="*/ 8692910 w 12192600"/>
              <a:gd name="connsiteY4-272" fmla="*/ 6751171 h 6858000"/>
              <a:gd name="connsiteX5-273" fmla="*/ 8085639 w 12192600"/>
              <a:gd name="connsiteY5-274" fmla="*/ 5353272 h 6858000"/>
              <a:gd name="connsiteX6-275" fmla="*/ 4908591 w 12192600"/>
              <a:gd name="connsiteY6-276" fmla="*/ 4524945 h 6858000"/>
              <a:gd name="connsiteX7-277" fmla="*/ 4104589 w 12192600"/>
              <a:gd name="connsiteY7-278" fmla="*/ 1840251 h 6858000"/>
              <a:gd name="connsiteX8-279" fmla="*/ 0 w 12192600"/>
              <a:gd name="connsiteY8-280" fmla="*/ 1669712 h 6858000"/>
              <a:gd name="connsiteX9-281" fmla="*/ 0 w 12192600"/>
              <a:gd name="connsiteY9-28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192600" h="6858000">
                <a:moveTo>
                  <a:pt x="0" y="0"/>
                </a:moveTo>
                <a:lnTo>
                  <a:pt x="12192600" y="0"/>
                </a:lnTo>
                <a:lnTo>
                  <a:pt x="12192600" y="6858000"/>
                </a:lnTo>
                <a:lnTo>
                  <a:pt x="8810570" y="6858000"/>
                </a:lnTo>
                <a:lnTo>
                  <a:pt x="8692910" y="6751171"/>
                </a:lnTo>
                <a:cubicBezTo>
                  <a:pt x="8229523" y="6296395"/>
                  <a:pt x="8716359" y="5724310"/>
                  <a:pt x="8085639" y="5353272"/>
                </a:cubicBezTo>
                <a:cubicBezTo>
                  <a:pt x="7454919" y="4982234"/>
                  <a:pt x="5572099" y="5110448"/>
                  <a:pt x="4908591" y="4524945"/>
                </a:cubicBezTo>
                <a:cubicBezTo>
                  <a:pt x="4245083" y="3939442"/>
                  <a:pt x="4919865" y="2378438"/>
                  <a:pt x="4104589" y="1840251"/>
                </a:cubicBezTo>
                <a:cubicBezTo>
                  <a:pt x="3255043" y="1369217"/>
                  <a:pt x="1823469" y="829792"/>
                  <a:pt x="0" y="16697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3" tIns="35662" rIns="71323" bIns="35662" rtlCol="0" anchor="ctr">
            <a:noAutofit/>
          </a:bodyPr>
          <a:lstStyle/>
          <a:p>
            <a:pPr algn="ctr" defTabSz="713105">
              <a:lnSpc>
                <a:spcPct val="150000"/>
              </a:lnSpc>
              <a:defRPr/>
            </a:pPr>
            <a:endParaRPr lang="zh-CN" altLang="en-US" sz="140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" name="1"/>
          <p:cNvSpPr txBox="1"/>
          <p:nvPr/>
        </p:nvSpPr>
        <p:spPr>
          <a:xfrm>
            <a:off x="1819701" y="2105514"/>
            <a:ext cx="1234081" cy="1133850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defTabSz="713105">
              <a:defRPr/>
            </a:pPr>
            <a:r>
              <a:rPr lang="en-US" sz="69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 sz="69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en-US" sz="69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1"/>
          <p:cNvSpPr txBox="1"/>
          <p:nvPr/>
        </p:nvSpPr>
        <p:spPr>
          <a:xfrm>
            <a:off x="1619698" y="3224766"/>
            <a:ext cx="1582061" cy="36440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algn="ctr" defTabSz="713105">
              <a:defRPr/>
            </a:pP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PART </a:t>
            </a:r>
            <a:r>
              <a:rPr lang="en-US" altLang="zh-CN" sz="19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SEVEN</a:t>
            </a:r>
            <a:endParaRPr lang="en-US" altLang="zh-CN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1"/>
          <p:cNvSpPr txBox="1"/>
          <p:nvPr/>
        </p:nvSpPr>
        <p:spPr>
          <a:xfrm flipH="1">
            <a:off x="3674924" y="2159981"/>
            <a:ext cx="4580313" cy="5490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kumimoji="1" lang="en-US" altLang="zh-CN" sz="31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CITIES EXCHANGE</a:t>
            </a:r>
            <a:endParaRPr kumimoji="1" lang="zh-CN" altLang="en-US" sz="3100" cap="all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apple\Desktop\170606-temp\ISSCC\members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868" y="1395445"/>
            <a:ext cx="8676472" cy="411988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9"/>
          <p:cNvGrpSpPr/>
          <p:nvPr/>
        </p:nvGrpSpPr>
        <p:grpSpPr bwMode="auto">
          <a:xfrm>
            <a:off x="39814" y="1679288"/>
            <a:ext cx="8797646" cy="3405172"/>
            <a:chOff x="1069" y="1410"/>
            <a:chExt cx="5356" cy="1902"/>
          </a:xfrm>
        </p:grpSpPr>
        <p:sp>
          <p:nvSpPr>
            <p:cNvPr id="3" name="Freeform 4"/>
            <p:cNvSpPr/>
            <p:nvPr/>
          </p:nvSpPr>
          <p:spPr bwMode="auto">
            <a:xfrm rot="10800000">
              <a:off x="2734" y="1768"/>
              <a:ext cx="292" cy="2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6350" cap="rnd">
              <a:noFill/>
              <a:round/>
            </a:ln>
          </p:spPr>
          <p:txBody>
            <a:bodyPr rot="10800000" lIns="45720" rIns="45720"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" name="Freeform 4"/>
            <p:cNvSpPr/>
            <p:nvPr/>
          </p:nvSpPr>
          <p:spPr bwMode="auto">
            <a:xfrm rot="5400000">
              <a:off x="1951" y="2215"/>
              <a:ext cx="292" cy="24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6350" cap="rnd">
              <a:noFill/>
              <a:round/>
            </a:ln>
          </p:spPr>
          <p:txBody>
            <a:bodyPr rot="10800000" vert="eaVert" lIns="45720" rIns="45720"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2734" y="2710"/>
              <a:ext cx="292" cy="2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6350" cap="rnd">
              <a:noFill/>
              <a:round/>
            </a:ln>
          </p:spPr>
          <p:txBody>
            <a:bodyPr lIns="45720" rIns="45720"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/>
            <p:nvPr/>
          </p:nvSpPr>
          <p:spPr bwMode="auto">
            <a:xfrm rot="-5400000">
              <a:off x="3511" y="2231"/>
              <a:ext cx="292" cy="24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6350" cap="rnd">
              <a:noFill/>
              <a:round/>
            </a:ln>
          </p:spPr>
          <p:txBody>
            <a:bodyPr vert="eaVert" lIns="45720" rIns="45720"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1361" y="1496"/>
              <a:ext cx="3040" cy="1751"/>
            </a:xfrm>
            <a:prstGeom prst="ellipse">
              <a:avLst/>
            </a:prstGeom>
            <a:noFill/>
            <a:ln w="6350">
              <a:solidFill>
                <a:srgbClr val="CCCCCC"/>
              </a:solidFill>
              <a:round/>
            </a:ln>
          </p:spPr>
          <p:txBody>
            <a:bodyPr wrap="none" lIns="45720" rIns="45720"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446" y="1730"/>
              <a:ext cx="740" cy="208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latin typeface="微软雅黑" panose="020B0503020204020204" charset="-122"/>
                  <a:ea typeface="微软雅黑" panose="020B0503020204020204" charset="-122"/>
                </a:rPr>
                <a:t>Innopolis</a:t>
              </a:r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604" y="1722"/>
              <a:ext cx="1032" cy="208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>
                  <a:latin typeface="微软雅黑" panose="020B0503020204020204" charset="-122"/>
                  <a:ea typeface="微软雅黑" panose="020B0503020204020204" charset="-122"/>
                </a:rPr>
                <a:t>Novorossiysk</a:t>
              </a:r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443" y="2771"/>
              <a:ext cx="743" cy="209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latin typeface="微软雅黑" panose="020B0503020204020204" charset="-122"/>
                  <a:ea typeface="微软雅黑" panose="020B0503020204020204" charset="-122"/>
                </a:rPr>
                <a:t>Magas</a:t>
              </a:r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604" y="2767"/>
              <a:ext cx="740" cy="208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>
                  <a:latin typeface="微软雅黑" panose="020B0503020204020204" charset="-122"/>
                  <a:ea typeface="微软雅黑" panose="020B0503020204020204" charset="-122"/>
                </a:rPr>
                <a:t>Togliatti</a:t>
              </a:r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505" y="1410"/>
              <a:ext cx="745" cy="211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latin typeface="微软雅黑" panose="020B0503020204020204" charset="-122"/>
                  <a:ea typeface="微软雅黑" panose="020B0503020204020204" charset="-122"/>
                </a:rPr>
                <a:t>Krasnodar</a:t>
              </a:r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505" y="3101"/>
              <a:ext cx="744" cy="211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>
                  <a:latin typeface="微软雅黑" panose="020B0503020204020204" charset="-122"/>
                  <a:ea typeface="微软雅黑" panose="020B0503020204020204" charset="-122"/>
                </a:rPr>
                <a:t>V</a:t>
              </a:r>
              <a:r>
                <a:rPr lang="en-US" dirty="0" smtClean="0">
                  <a:latin typeface="微软雅黑" panose="020B0503020204020204" charset="-122"/>
                  <a:ea typeface="微软雅黑" panose="020B0503020204020204" charset="-122"/>
                </a:rPr>
                <a:t>oronezh</a:t>
              </a:r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069" y="2244"/>
              <a:ext cx="743" cy="211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latin typeface="微软雅黑" panose="020B0503020204020204" charset="-122"/>
                  <a:ea typeface="微软雅黑" panose="020B0503020204020204" charset="-122"/>
                </a:rPr>
                <a:t>Sarov</a:t>
              </a:r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943" y="2244"/>
              <a:ext cx="743" cy="210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latin typeface="微软雅黑" panose="020B0503020204020204" charset="-122"/>
                  <a:ea typeface="微软雅黑" panose="020B0503020204020204" charset="-122"/>
                </a:rPr>
                <a:t>Sochi</a:t>
              </a:r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2370" y="2136"/>
              <a:ext cx="1017" cy="42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  <a:round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ISSCC</a:t>
              </a:r>
              <a:endParaRPr 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5184" y="1719"/>
              <a:ext cx="1125" cy="211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latin typeface="微软雅黑" panose="020B0503020204020204" charset="-122"/>
                  <a:ea typeface="微软雅黑" panose="020B0503020204020204" charset="-122"/>
                </a:rPr>
                <a:t>CSEC Tianjin</a:t>
              </a:r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5350" y="2243"/>
              <a:ext cx="1075" cy="211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</p:spPr>
          <p:txBody>
            <a:bodyPr lIns="45720" rIns="45720" anchor="ctr" anchorCtr="1"/>
            <a:lstStyle/>
            <a:p>
              <a:pPr marL="220980" indent="-220980" algn="ctr" defTabSz="102362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latin typeface="微软雅黑" panose="020B0503020204020204" charset="-122"/>
                  <a:ea typeface="微软雅黑" panose="020B0503020204020204" charset="-122"/>
                </a:rPr>
                <a:t>Beijing FSP</a:t>
              </a:r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" name="文本框 51"/>
          <p:cNvSpPr txBox="1">
            <a:spLocks noChangeArrowheads="1"/>
          </p:cNvSpPr>
          <p:nvPr/>
        </p:nvSpPr>
        <p:spPr bwMode="auto">
          <a:xfrm>
            <a:off x="145144" y="272722"/>
            <a:ext cx="5163456" cy="57055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3668" tIns="31834" rIns="63668" bIns="31834"/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C00000"/>
                </a:solidFill>
                <a:latin typeface="Felix Titling" panose="04060505060202020A04" pitchFamily="82" charset="0"/>
                <a:ea typeface="Cambria" panose="02040503050406030204" pitchFamily="18" charset="0"/>
                <a:cs typeface="Mongolian Baiti" panose="03000500000000000000" pitchFamily="66" charset="0"/>
              </a:rPr>
              <a:t>New members 2018</a:t>
            </a:r>
            <a:endParaRPr lang="en-US" altLang="zh-CN" sz="3600" b="1" dirty="0" smtClean="0">
              <a:solidFill>
                <a:srgbClr val="C00000"/>
              </a:solidFill>
              <a:latin typeface="Felix Titling" panose="04060505060202020A04" pitchFamily="82" charset="0"/>
              <a:ea typeface="Cambria" panose="02040503050406030204" pitchFamily="18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 txBox="1"/>
          <p:nvPr/>
        </p:nvSpPr>
        <p:spPr>
          <a:xfrm>
            <a:off x="412066" y="517262"/>
            <a:ext cx="6099189" cy="539750"/>
          </a:xfrm>
          <a:prstGeom prst="rect">
            <a:avLst/>
          </a:prstGeom>
        </p:spPr>
        <p:txBody>
          <a:bodyPr vert="horz" lIns="95091" tIns="47545" rIns="95091" bIns="47545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6D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Resolutions of past TDMs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Freeform 104"/>
          <p:cNvSpPr>
            <a:spLocks noEditPoints="1"/>
          </p:cNvSpPr>
          <p:nvPr/>
        </p:nvSpPr>
        <p:spPr bwMode="auto">
          <a:xfrm>
            <a:off x="3548793" y="155948"/>
            <a:ext cx="3020045" cy="1358031"/>
          </a:xfrm>
          <a:custGeom>
            <a:avLst/>
            <a:gdLst>
              <a:gd name="T0" fmla="*/ 1636 w 2274"/>
              <a:gd name="T1" fmla="*/ 652 h 828"/>
              <a:gd name="T2" fmla="*/ 2270 w 2274"/>
              <a:gd name="T3" fmla="*/ 316 h 828"/>
              <a:gd name="T4" fmla="*/ 2196 w 2274"/>
              <a:gd name="T5" fmla="*/ 336 h 828"/>
              <a:gd name="T6" fmla="*/ 2106 w 2274"/>
              <a:gd name="T7" fmla="*/ 336 h 828"/>
              <a:gd name="T8" fmla="*/ 2054 w 2274"/>
              <a:gd name="T9" fmla="*/ 400 h 828"/>
              <a:gd name="T10" fmla="*/ 1960 w 2274"/>
              <a:gd name="T11" fmla="*/ 426 h 828"/>
              <a:gd name="T12" fmla="*/ 1912 w 2274"/>
              <a:gd name="T13" fmla="*/ 518 h 828"/>
              <a:gd name="T14" fmla="*/ 1830 w 2274"/>
              <a:gd name="T15" fmla="*/ 616 h 828"/>
              <a:gd name="T16" fmla="*/ 1904 w 2274"/>
              <a:gd name="T17" fmla="*/ 426 h 828"/>
              <a:gd name="T18" fmla="*/ 1896 w 2274"/>
              <a:gd name="T19" fmla="*/ 418 h 828"/>
              <a:gd name="T20" fmla="*/ 1820 w 2274"/>
              <a:gd name="T21" fmla="*/ 424 h 828"/>
              <a:gd name="T22" fmla="*/ 1760 w 2274"/>
              <a:gd name="T23" fmla="*/ 450 h 828"/>
              <a:gd name="T24" fmla="*/ 1650 w 2274"/>
              <a:gd name="T25" fmla="*/ 450 h 828"/>
              <a:gd name="T26" fmla="*/ 1556 w 2274"/>
              <a:gd name="T27" fmla="*/ 548 h 828"/>
              <a:gd name="T28" fmla="*/ 1620 w 2274"/>
              <a:gd name="T29" fmla="*/ 616 h 828"/>
              <a:gd name="T30" fmla="*/ 1554 w 2274"/>
              <a:gd name="T31" fmla="*/ 762 h 828"/>
              <a:gd name="T32" fmla="*/ 1498 w 2274"/>
              <a:gd name="T33" fmla="*/ 756 h 828"/>
              <a:gd name="T34" fmla="*/ 1342 w 2274"/>
              <a:gd name="T35" fmla="*/ 608 h 828"/>
              <a:gd name="T36" fmla="*/ 1038 w 2274"/>
              <a:gd name="T37" fmla="*/ 650 h 828"/>
              <a:gd name="T38" fmla="*/ 692 w 2274"/>
              <a:gd name="T39" fmla="*/ 570 h 828"/>
              <a:gd name="T40" fmla="*/ 492 w 2274"/>
              <a:gd name="T41" fmla="*/ 630 h 828"/>
              <a:gd name="T42" fmla="*/ 392 w 2274"/>
              <a:gd name="T43" fmla="*/ 650 h 828"/>
              <a:gd name="T44" fmla="*/ 386 w 2274"/>
              <a:gd name="T45" fmla="*/ 730 h 828"/>
              <a:gd name="T46" fmla="*/ 374 w 2274"/>
              <a:gd name="T47" fmla="*/ 816 h 828"/>
              <a:gd name="T48" fmla="*/ 254 w 2274"/>
              <a:gd name="T49" fmla="*/ 766 h 828"/>
              <a:gd name="T50" fmla="*/ 276 w 2274"/>
              <a:gd name="T51" fmla="*/ 684 h 828"/>
              <a:gd name="T52" fmla="*/ 180 w 2274"/>
              <a:gd name="T53" fmla="*/ 608 h 828"/>
              <a:gd name="T54" fmla="*/ 114 w 2274"/>
              <a:gd name="T55" fmla="*/ 510 h 828"/>
              <a:gd name="T56" fmla="*/ 118 w 2274"/>
              <a:gd name="T57" fmla="*/ 418 h 828"/>
              <a:gd name="T58" fmla="*/ 138 w 2274"/>
              <a:gd name="T59" fmla="*/ 244 h 828"/>
              <a:gd name="T60" fmla="*/ 210 w 2274"/>
              <a:gd name="T61" fmla="*/ 222 h 828"/>
              <a:gd name="T62" fmla="*/ 204 w 2274"/>
              <a:gd name="T63" fmla="*/ 280 h 828"/>
              <a:gd name="T64" fmla="*/ 212 w 2274"/>
              <a:gd name="T65" fmla="*/ 322 h 828"/>
              <a:gd name="T66" fmla="*/ 276 w 2274"/>
              <a:gd name="T67" fmla="*/ 318 h 828"/>
              <a:gd name="T68" fmla="*/ 338 w 2274"/>
              <a:gd name="T69" fmla="*/ 240 h 828"/>
              <a:gd name="T70" fmla="*/ 436 w 2274"/>
              <a:gd name="T71" fmla="*/ 244 h 828"/>
              <a:gd name="T72" fmla="*/ 512 w 2274"/>
              <a:gd name="T73" fmla="*/ 242 h 828"/>
              <a:gd name="T74" fmla="*/ 600 w 2274"/>
              <a:gd name="T75" fmla="*/ 218 h 828"/>
              <a:gd name="T76" fmla="*/ 642 w 2274"/>
              <a:gd name="T77" fmla="*/ 200 h 828"/>
              <a:gd name="T78" fmla="*/ 714 w 2274"/>
              <a:gd name="T79" fmla="*/ 198 h 828"/>
              <a:gd name="T80" fmla="*/ 704 w 2274"/>
              <a:gd name="T81" fmla="*/ 294 h 828"/>
              <a:gd name="T82" fmla="*/ 788 w 2274"/>
              <a:gd name="T83" fmla="*/ 268 h 828"/>
              <a:gd name="T84" fmla="*/ 738 w 2274"/>
              <a:gd name="T85" fmla="*/ 150 h 828"/>
              <a:gd name="T86" fmla="*/ 782 w 2274"/>
              <a:gd name="T87" fmla="*/ 164 h 828"/>
              <a:gd name="T88" fmla="*/ 880 w 2274"/>
              <a:gd name="T89" fmla="*/ 218 h 828"/>
              <a:gd name="T90" fmla="*/ 834 w 2274"/>
              <a:gd name="T91" fmla="*/ 108 h 828"/>
              <a:gd name="T92" fmla="*/ 916 w 2274"/>
              <a:gd name="T93" fmla="*/ 70 h 828"/>
              <a:gd name="T94" fmla="*/ 1036 w 2274"/>
              <a:gd name="T95" fmla="*/ 46 h 828"/>
              <a:gd name="T96" fmla="*/ 1104 w 2274"/>
              <a:gd name="T97" fmla="*/ 8 h 828"/>
              <a:gd name="T98" fmla="*/ 1212 w 2274"/>
              <a:gd name="T99" fmla="*/ 24 h 828"/>
              <a:gd name="T100" fmla="*/ 1188 w 2274"/>
              <a:gd name="T101" fmla="*/ 116 h 828"/>
              <a:gd name="T102" fmla="*/ 1208 w 2274"/>
              <a:gd name="T103" fmla="*/ 108 h 828"/>
              <a:gd name="T104" fmla="*/ 1320 w 2274"/>
              <a:gd name="T105" fmla="*/ 126 h 828"/>
              <a:gd name="T106" fmla="*/ 1406 w 2274"/>
              <a:gd name="T107" fmla="*/ 108 h 828"/>
              <a:gd name="T108" fmla="*/ 1434 w 2274"/>
              <a:gd name="T109" fmla="*/ 164 h 828"/>
              <a:gd name="T110" fmla="*/ 1506 w 2274"/>
              <a:gd name="T111" fmla="*/ 168 h 828"/>
              <a:gd name="T112" fmla="*/ 1604 w 2274"/>
              <a:gd name="T113" fmla="*/ 172 h 828"/>
              <a:gd name="T114" fmla="*/ 1690 w 2274"/>
              <a:gd name="T115" fmla="*/ 156 h 828"/>
              <a:gd name="T116" fmla="*/ 1754 w 2274"/>
              <a:gd name="T117" fmla="*/ 188 h 828"/>
              <a:gd name="T118" fmla="*/ 1890 w 2274"/>
              <a:gd name="T119" fmla="*/ 228 h 828"/>
              <a:gd name="T120" fmla="*/ 2024 w 2274"/>
              <a:gd name="T121" fmla="*/ 226 h 828"/>
              <a:gd name="T122" fmla="*/ 2158 w 2274"/>
              <a:gd name="T123" fmla="*/ 246 h 828"/>
              <a:gd name="T124" fmla="*/ 26 w 2274"/>
              <a:gd name="T125" fmla="*/ 556 h 8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4" h="828">
                <a:moveTo>
                  <a:pt x="1666" y="666"/>
                </a:moveTo>
                <a:lnTo>
                  <a:pt x="1666" y="666"/>
                </a:lnTo>
                <a:lnTo>
                  <a:pt x="1668" y="674"/>
                </a:lnTo>
                <a:lnTo>
                  <a:pt x="1664" y="670"/>
                </a:lnTo>
                <a:lnTo>
                  <a:pt x="1658" y="666"/>
                </a:lnTo>
                <a:lnTo>
                  <a:pt x="1656" y="666"/>
                </a:lnTo>
                <a:lnTo>
                  <a:pt x="1652" y="666"/>
                </a:lnTo>
                <a:lnTo>
                  <a:pt x="1650" y="668"/>
                </a:lnTo>
                <a:lnTo>
                  <a:pt x="1648" y="672"/>
                </a:lnTo>
                <a:lnTo>
                  <a:pt x="1648" y="678"/>
                </a:lnTo>
                <a:lnTo>
                  <a:pt x="1648" y="682"/>
                </a:lnTo>
                <a:lnTo>
                  <a:pt x="1644" y="692"/>
                </a:lnTo>
                <a:lnTo>
                  <a:pt x="1642" y="702"/>
                </a:lnTo>
                <a:lnTo>
                  <a:pt x="1644" y="710"/>
                </a:lnTo>
                <a:lnTo>
                  <a:pt x="1648" y="720"/>
                </a:lnTo>
                <a:lnTo>
                  <a:pt x="1652" y="722"/>
                </a:lnTo>
                <a:lnTo>
                  <a:pt x="1652" y="728"/>
                </a:lnTo>
                <a:lnTo>
                  <a:pt x="1654" y="734"/>
                </a:lnTo>
                <a:lnTo>
                  <a:pt x="1650" y="736"/>
                </a:lnTo>
                <a:lnTo>
                  <a:pt x="1650" y="734"/>
                </a:lnTo>
                <a:lnTo>
                  <a:pt x="1648" y="730"/>
                </a:lnTo>
                <a:lnTo>
                  <a:pt x="1646" y="728"/>
                </a:lnTo>
                <a:lnTo>
                  <a:pt x="1644" y="726"/>
                </a:lnTo>
                <a:lnTo>
                  <a:pt x="1642" y="722"/>
                </a:lnTo>
                <a:lnTo>
                  <a:pt x="1640" y="722"/>
                </a:lnTo>
                <a:lnTo>
                  <a:pt x="1638" y="724"/>
                </a:lnTo>
                <a:lnTo>
                  <a:pt x="1636" y="726"/>
                </a:lnTo>
                <a:lnTo>
                  <a:pt x="1634" y="732"/>
                </a:lnTo>
                <a:lnTo>
                  <a:pt x="1634" y="734"/>
                </a:lnTo>
                <a:lnTo>
                  <a:pt x="1630" y="734"/>
                </a:lnTo>
                <a:lnTo>
                  <a:pt x="1632" y="722"/>
                </a:lnTo>
                <a:lnTo>
                  <a:pt x="1634" y="720"/>
                </a:lnTo>
                <a:lnTo>
                  <a:pt x="1634" y="716"/>
                </a:lnTo>
                <a:lnTo>
                  <a:pt x="1634" y="710"/>
                </a:lnTo>
                <a:lnTo>
                  <a:pt x="1636" y="708"/>
                </a:lnTo>
                <a:lnTo>
                  <a:pt x="1636" y="696"/>
                </a:lnTo>
                <a:lnTo>
                  <a:pt x="1634" y="682"/>
                </a:lnTo>
                <a:lnTo>
                  <a:pt x="1636" y="680"/>
                </a:lnTo>
                <a:lnTo>
                  <a:pt x="1634" y="670"/>
                </a:lnTo>
                <a:lnTo>
                  <a:pt x="1636" y="660"/>
                </a:lnTo>
                <a:lnTo>
                  <a:pt x="1636" y="652"/>
                </a:lnTo>
                <a:lnTo>
                  <a:pt x="1634" y="644"/>
                </a:lnTo>
                <a:lnTo>
                  <a:pt x="1636" y="636"/>
                </a:lnTo>
                <a:lnTo>
                  <a:pt x="1634" y="630"/>
                </a:lnTo>
                <a:lnTo>
                  <a:pt x="1632" y="622"/>
                </a:lnTo>
                <a:lnTo>
                  <a:pt x="1632" y="616"/>
                </a:lnTo>
                <a:lnTo>
                  <a:pt x="1634" y="612"/>
                </a:lnTo>
                <a:lnTo>
                  <a:pt x="1634" y="608"/>
                </a:lnTo>
                <a:lnTo>
                  <a:pt x="1632" y="604"/>
                </a:lnTo>
                <a:lnTo>
                  <a:pt x="1636" y="602"/>
                </a:lnTo>
                <a:lnTo>
                  <a:pt x="1636" y="596"/>
                </a:lnTo>
                <a:lnTo>
                  <a:pt x="1644" y="592"/>
                </a:lnTo>
                <a:lnTo>
                  <a:pt x="1642" y="574"/>
                </a:lnTo>
                <a:lnTo>
                  <a:pt x="1646" y="574"/>
                </a:lnTo>
                <a:lnTo>
                  <a:pt x="1648" y="570"/>
                </a:lnTo>
                <a:lnTo>
                  <a:pt x="1652" y="576"/>
                </a:lnTo>
                <a:lnTo>
                  <a:pt x="1652" y="582"/>
                </a:lnTo>
                <a:lnTo>
                  <a:pt x="1650" y="584"/>
                </a:lnTo>
                <a:lnTo>
                  <a:pt x="1650" y="588"/>
                </a:lnTo>
                <a:lnTo>
                  <a:pt x="1650" y="592"/>
                </a:lnTo>
                <a:lnTo>
                  <a:pt x="1650" y="596"/>
                </a:lnTo>
                <a:lnTo>
                  <a:pt x="1654" y="600"/>
                </a:lnTo>
                <a:lnTo>
                  <a:pt x="1656" y="604"/>
                </a:lnTo>
                <a:lnTo>
                  <a:pt x="1656" y="608"/>
                </a:lnTo>
                <a:lnTo>
                  <a:pt x="1652" y="618"/>
                </a:lnTo>
                <a:lnTo>
                  <a:pt x="1654" y="620"/>
                </a:lnTo>
                <a:lnTo>
                  <a:pt x="1652" y="626"/>
                </a:lnTo>
                <a:lnTo>
                  <a:pt x="1652" y="634"/>
                </a:lnTo>
                <a:lnTo>
                  <a:pt x="1654" y="638"/>
                </a:lnTo>
                <a:lnTo>
                  <a:pt x="1656" y="644"/>
                </a:lnTo>
                <a:lnTo>
                  <a:pt x="1654" y="648"/>
                </a:lnTo>
                <a:lnTo>
                  <a:pt x="1654" y="650"/>
                </a:lnTo>
                <a:lnTo>
                  <a:pt x="1654" y="654"/>
                </a:lnTo>
                <a:lnTo>
                  <a:pt x="1658" y="660"/>
                </a:lnTo>
                <a:lnTo>
                  <a:pt x="1662" y="660"/>
                </a:lnTo>
                <a:lnTo>
                  <a:pt x="1662" y="662"/>
                </a:lnTo>
                <a:lnTo>
                  <a:pt x="1664" y="666"/>
                </a:lnTo>
                <a:lnTo>
                  <a:pt x="1666" y="666"/>
                </a:lnTo>
                <a:close/>
                <a:moveTo>
                  <a:pt x="2270" y="316"/>
                </a:moveTo>
                <a:lnTo>
                  <a:pt x="2270" y="316"/>
                </a:lnTo>
                <a:lnTo>
                  <a:pt x="2270" y="318"/>
                </a:lnTo>
                <a:lnTo>
                  <a:pt x="2270" y="322"/>
                </a:lnTo>
                <a:lnTo>
                  <a:pt x="2266" y="322"/>
                </a:lnTo>
                <a:lnTo>
                  <a:pt x="2264" y="328"/>
                </a:lnTo>
                <a:lnTo>
                  <a:pt x="2260" y="328"/>
                </a:lnTo>
                <a:lnTo>
                  <a:pt x="2260" y="326"/>
                </a:lnTo>
                <a:lnTo>
                  <a:pt x="2256" y="324"/>
                </a:lnTo>
                <a:lnTo>
                  <a:pt x="2242" y="324"/>
                </a:lnTo>
                <a:lnTo>
                  <a:pt x="2242" y="330"/>
                </a:lnTo>
                <a:lnTo>
                  <a:pt x="2248" y="328"/>
                </a:lnTo>
                <a:lnTo>
                  <a:pt x="2248" y="336"/>
                </a:lnTo>
                <a:lnTo>
                  <a:pt x="2240" y="338"/>
                </a:lnTo>
                <a:lnTo>
                  <a:pt x="2242" y="340"/>
                </a:lnTo>
                <a:lnTo>
                  <a:pt x="2242" y="342"/>
                </a:lnTo>
                <a:lnTo>
                  <a:pt x="2242" y="344"/>
                </a:lnTo>
                <a:lnTo>
                  <a:pt x="2244" y="348"/>
                </a:lnTo>
                <a:lnTo>
                  <a:pt x="2248" y="352"/>
                </a:lnTo>
                <a:lnTo>
                  <a:pt x="2240" y="350"/>
                </a:lnTo>
                <a:lnTo>
                  <a:pt x="2240" y="352"/>
                </a:lnTo>
                <a:lnTo>
                  <a:pt x="2238" y="352"/>
                </a:lnTo>
                <a:lnTo>
                  <a:pt x="2236" y="350"/>
                </a:lnTo>
                <a:lnTo>
                  <a:pt x="2234" y="350"/>
                </a:lnTo>
                <a:lnTo>
                  <a:pt x="2234" y="346"/>
                </a:lnTo>
                <a:lnTo>
                  <a:pt x="2232" y="346"/>
                </a:lnTo>
                <a:lnTo>
                  <a:pt x="2232" y="348"/>
                </a:lnTo>
                <a:lnTo>
                  <a:pt x="2230" y="348"/>
                </a:lnTo>
                <a:lnTo>
                  <a:pt x="2230" y="350"/>
                </a:lnTo>
                <a:lnTo>
                  <a:pt x="2224" y="352"/>
                </a:lnTo>
                <a:lnTo>
                  <a:pt x="2224" y="348"/>
                </a:lnTo>
                <a:lnTo>
                  <a:pt x="2216" y="342"/>
                </a:lnTo>
                <a:lnTo>
                  <a:pt x="2208" y="340"/>
                </a:lnTo>
                <a:lnTo>
                  <a:pt x="2206" y="342"/>
                </a:lnTo>
                <a:lnTo>
                  <a:pt x="2204" y="342"/>
                </a:lnTo>
                <a:lnTo>
                  <a:pt x="2200" y="340"/>
                </a:lnTo>
                <a:lnTo>
                  <a:pt x="2196" y="336"/>
                </a:lnTo>
                <a:lnTo>
                  <a:pt x="2198" y="332"/>
                </a:lnTo>
                <a:lnTo>
                  <a:pt x="2196" y="330"/>
                </a:lnTo>
                <a:lnTo>
                  <a:pt x="2196" y="326"/>
                </a:lnTo>
                <a:lnTo>
                  <a:pt x="2192" y="320"/>
                </a:lnTo>
                <a:lnTo>
                  <a:pt x="2190" y="320"/>
                </a:lnTo>
                <a:lnTo>
                  <a:pt x="2186" y="320"/>
                </a:lnTo>
                <a:lnTo>
                  <a:pt x="2180" y="320"/>
                </a:lnTo>
                <a:lnTo>
                  <a:pt x="2180" y="318"/>
                </a:lnTo>
                <a:lnTo>
                  <a:pt x="2178" y="318"/>
                </a:lnTo>
                <a:lnTo>
                  <a:pt x="2176" y="320"/>
                </a:lnTo>
                <a:lnTo>
                  <a:pt x="2176" y="322"/>
                </a:lnTo>
                <a:lnTo>
                  <a:pt x="2170" y="324"/>
                </a:lnTo>
                <a:lnTo>
                  <a:pt x="2164" y="326"/>
                </a:lnTo>
                <a:lnTo>
                  <a:pt x="2160" y="322"/>
                </a:lnTo>
                <a:lnTo>
                  <a:pt x="2154" y="320"/>
                </a:lnTo>
                <a:lnTo>
                  <a:pt x="2154" y="316"/>
                </a:lnTo>
                <a:lnTo>
                  <a:pt x="2158" y="312"/>
                </a:lnTo>
                <a:lnTo>
                  <a:pt x="2158" y="310"/>
                </a:lnTo>
                <a:lnTo>
                  <a:pt x="2156" y="308"/>
                </a:lnTo>
                <a:lnTo>
                  <a:pt x="2154" y="306"/>
                </a:lnTo>
                <a:lnTo>
                  <a:pt x="2154" y="304"/>
                </a:lnTo>
                <a:lnTo>
                  <a:pt x="2156" y="302"/>
                </a:lnTo>
                <a:lnTo>
                  <a:pt x="2150" y="300"/>
                </a:lnTo>
                <a:lnTo>
                  <a:pt x="2146" y="304"/>
                </a:lnTo>
                <a:lnTo>
                  <a:pt x="2146" y="306"/>
                </a:lnTo>
                <a:lnTo>
                  <a:pt x="2148" y="308"/>
                </a:lnTo>
                <a:lnTo>
                  <a:pt x="2148" y="312"/>
                </a:lnTo>
                <a:lnTo>
                  <a:pt x="2146" y="312"/>
                </a:lnTo>
                <a:lnTo>
                  <a:pt x="2144" y="316"/>
                </a:lnTo>
                <a:lnTo>
                  <a:pt x="2152" y="320"/>
                </a:lnTo>
                <a:lnTo>
                  <a:pt x="2152" y="322"/>
                </a:lnTo>
                <a:lnTo>
                  <a:pt x="2146" y="328"/>
                </a:lnTo>
                <a:lnTo>
                  <a:pt x="2148" y="330"/>
                </a:lnTo>
                <a:lnTo>
                  <a:pt x="2146" y="334"/>
                </a:lnTo>
                <a:lnTo>
                  <a:pt x="2140" y="338"/>
                </a:lnTo>
                <a:lnTo>
                  <a:pt x="2132" y="340"/>
                </a:lnTo>
                <a:lnTo>
                  <a:pt x="2126" y="340"/>
                </a:lnTo>
                <a:lnTo>
                  <a:pt x="2120" y="338"/>
                </a:lnTo>
                <a:lnTo>
                  <a:pt x="2108" y="334"/>
                </a:lnTo>
                <a:lnTo>
                  <a:pt x="2106" y="336"/>
                </a:lnTo>
                <a:lnTo>
                  <a:pt x="2100" y="336"/>
                </a:lnTo>
                <a:lnTo>
                  <a:pt x="2094" y="336"/>
                </a:lnTo>
                <a:lnTo>
                  <a:pt x="2092" y="338"/>
                </a:lnTo>
                <a:lnTo>
                  <a:pt x="2100" y="338"/>
                </a:lnTo>
                <a:lnTo>
                  <a:pt x="2106" y="342"/>
                </a:lnTo>
                <a:lnTo>
                  <a:pt x="2110" y="338"/>
                </a:lnTo>
                <a:lnTo>
                  <a:pt x="2112" y="344"/>
                </a:lnTo>
                <a:lnTo>
                  <a:pt x="2108" y="344"/>
                </a:lnTo>
                <a:lnTo>
                  <a:pt x="2106" y="350"/>
                </a:lnTo>
                <a:lnTo>
                  <a:pt x="2112" y="348"/>
                </a:lnTo>
                <a:lnTo>
                  <a:pt x="2116" y="348"/>
                </a:lnTo>
                <a:lnTo>
                  <a:pt x="2122" y="360"/>
                </a:lnTo>
                <a:lnTo>
                  <a:pt x="2124" y="360"/>
                </a:lnTo>
                <a:lnTo>
                  <a:pt x="2126" y="366"/>
                </a:lnTo>
                <a:lnTo>
                  <a:pt x="2128" y="368"/>
                </a:lnTo>
                <a:lnTo>
                  <a:pt x="2126" y="370"/>
                </a:lnTo>
                <a:lnTo>
                  <a:pt x="2126" y="372"/>
                </a:lnTo>
                <a:lnTo>
                  <a:pt x="2132" y="374"/>
                </a:lnTo>
                <a:lnTo>
                  <a:pt x="2132" y="376"/>
                </a:lnTo>
                <a:lnTo>
                  <a:pt x="2132" y="378"/>
                </a:lnTo>
                <a:lnTo>
                  <a:pt x="2132" y="382"/>
                </a:lnTo>
                <a:lnTo>
                  <a:pt x="2134" y="384"/>
                </a:lnTo>
                <a:lnTo>
                  <a:pt x="2128" y="388"/>
                </a:lnTo>
                <a:lnTo>
                  <a:pt x="2124" y="390"/>
                </a:lnTo>
                <a:lnTo>
                  <a:pt x="2120" y="388"/>
                </a:lnTo>
                <a:lnTo>
                  <a:pt x="2114" y="384"/>
                </a:lnTo>
                <a:lnTo>
                  <a:pt x="2104" y="386"/>
                </a:lnTo>
                <a:lnTo>
                  <a:pt x="2102" y="386"/>
                </a:lnTo>
                <a:lnTo>
                  <a:pt x="2100" y="384"/>
                </a:lnTo>
                <a:lnTo>
                  <a:pt x="2098" y="386"/>
                </a:lnTo>
                <a:lnTo>
                  <a:pt x="2090" y="388"/>
                </a:lnTo>
                <a:lnTo>
                  <a:pt x="2080" y="392"/>
                </a:lnTo>
                <a:lnTo>
                  <a:pt x="2080" y="394"/>
                </a:lnTo>
                <a:lnTo>
                  <a:pt x="2072" y="396"/>
                </a:lnTo>
                <a:lnTo>
                  <a:pt x="2066" y="398"/>
                </a:lnTo>
                <a:lnTo>
                  <a:pt x="2060" y="404"/>
                </a:lnTo>
                <a:lnTo>
                  <a:pt x="2054" y="400"/>
                </a:lnTo>
                <a:lnTo>
                  <a:pt x="2054" y="406"/>
                </a:lnTo>
                <a:lnTo>
                  <a:pt x="2052" y="410"/>
                </a:lnTo>
                <a:lnTo>
                  <a:pt x="2048" y="410"/>
                </a:lnTo>
                <a:lnTo>
                  <a:pt x="2042" y="406"/>
                </a:lnTo>
                <a:lnTo>
                  <a:pt x="2046" y="412"/>
                </a:lnTo>
                <a:lnTo>
                  <a:pt x="2042" y="416"/>
                </a:lnTo>
                <a:lnTo>
                  <a:pt x="2040" y="416"/>
                </a:lnTo>
                <a:lnTo>
                  <a:pt x="2038" y="416"/>
                </a:lnTo>
                <a:lnTo>
                  <a:pt x="2032" y="418"/>
                </a:lnTo>
                <a:lnTo>
                  <a:pt x="2032" y="420"/>
                </a:lnTo>
                <a:lnTo>
                  <a:pt x="2032" y="424"/>
                </a:lnTo>
                <a:lnTo>
                  <a:pt x="2028" y="424"/>
                </a:lnTo>
                <a:lnTo>
                  <a:pt x="2024" y="426"/>
                </a:lnTo>
                <a:lnTo>
                  <a:pt x="2024" y="428"/>
                </a:lnTo>
                <a:lnTo>
                  <a:pt x="2020" y="432"/>
                </a:lnTo>
                <a:lnTo>
                  <a:pt x="2018" y="438"/>
                </a:lnTo>
                <a:lnTo>
                  <a:pt x="2016" y="442"/>
                </a:lnTo>
                <a:lnTo>
                  <a:pt x="2004" y="436"/>
                </a:lnTo>
                <a:lnTo>
                  <a:pt x="2004" y="434"/>
                </a:lnTo>
                <a:lnTo>
                  <a:pt x="2004" y="430"/>
                </a:lnTo>
                <a:lnTo>
                  <a:pt x="2002" y="430"/>
                </a:lnTo>
                <a:lnTo>
                  <a:pt x="1998" y="430"/>
                </a:lnTo>
                <a:lnTo>
                  <a:pt x="1994" y="426"/>
                </a:lnTo>
                <a:lnTo>
                  <a:pt x="1988" y="422"/>
                </a:lnTo>
                <a:lnTo>
                  <a:pt x="1984" y="422"/>
                </a:lnTo>
                <a:lnTo>
                  <a:pt x="1982" y="424"/>
                </a:lnTo>
                <a:lnTo>
                  <a:pt x="1982" y="426"/>
                </a:lnTo>
                <a:lnTo>
                  <a:pt x="1978" y="426"/>
                </a:lnTo>
                <a:lnTo>
                  <a:pt x="1976" y="428"/>
                </a:lnTo>
                <a:lnTo>
                  <a:pt x="1974" y="428"/>
                </a:lnTo>
                <a:lnTo>
                  <a:pt x="1974" y="432"/>
                </a:lnTo>
                <a:lnTo>
                  <a:pt x="1966" y="442"/>
                </a:lnTo>
                <a:lnTo>
                  <a:pt x="1962" y="444"/>
                </a:lnTo>
                <a:lnTo>
                  <a:pt x="1960" y="444"/>
                </a:lnTo>
                <a:lnTo>
                  <a:pt x="1958" y="442"/>
                </a:lnTo>
                <a:lnTo>
                  <a:pt x="1958" y="436"/>
                </a:lnTo>
                <a:lnTo>
                  <a:pt x="1960" y="430"/>
                </a:lnTo>
                <a:lnTo>
                  <a:pt x="1962" y="426"/>
                </a:lnTo>
                <a:lnTo>
                  <a:pt x="1960" y="426"/>
                </a:lnTo>
                <a:lnTo>
                  <a:pt x="1956" y="432"/>
                </a:lnTo>
                <a:lnTo>
                  <a:pt x="1944" y="438"/>
                </a:lnTo>
                <a:lnTo>
                  <a:pt x="1944" y="442"/>
                </a:lnTo>
                <a:lnTo>
                  <a:pt x="1940" y="442"/>
                </a:lnTo>
                <a:lnTo>
                  <a:pt x="1938" y="440"/>
                </a:lnTo>
                <a:lnTo>
                  <a:pt x="1936" y="440"/>
                </a:lnTo>
                <a:lnTo>
                  <a:pt x="1932" y="440"/>
                </a:lnTo>
                <a:lnTo>
                  <a:pt x="1930" y="438"/>
                </a:lnTo>
                <a:lnTo>
                  <a:pt x="1928" y="438"/>
                </a:lnTo>
                <a:lnTo>
                  <a:pt x="1926" y="444"/>
                </a:lnTo>
                <a:lnTo>
                  <a:pt x="1922" y="448"/>
                </a:lnTo>
                <a:lnTo>
                  <a:pt x="1922" y="450"/>
                </a:lnTo>
                <a:lnTo>
                  <a:pt x="1922" y="454"/>
                </a:lnTo>
                <a:lnTo>
                  <a:pt x="1920" y="454"/>
                </a:lnTo>
                <a:lnTo>
                  <a:pt x="1920" y="458"/>
                </a:lnTo>
                <a:lnTo>
                  <a:pt x="1918" y="458"/>
                </a:lnTo>
                <a:lnTo>
                  <a:pt x="1916" y="458"/>
                </a:lnTo>
                <a:lnTo>
                  <a:pt x="1916" y="462"/>
                </a:lnTo>
                <a:lnTo>
                  <a:pt x="1912" y="464"/>
                </a:lnTo>
                <a:lnTo>
                  <a:pt x="1908" y="468"/>
                </a:lnTo>
                <a:lnTo>
                  <a:pt x="1904" y="474"/>
                </a:lnTo>
                <a:lnTo>
                  <a:pt x="1904" y="478"/>
                </a:lnTo>
                <a:lnTo>
                  <a:pt x="1906" y="486"/>
                </a:lnTo>
                <a:lnTo>
                  <a:pt x="1908" y="488"/>
                </a:lnTo>
                <a:lnTo>
                  <a:pt x="1908" y="486"/>
                </a:lnTo>
                <a:lnTo>
                  <a:pt x="1918" y="488"/>
                </a:lnTo>
                <a:lnTo>
                  <a:pt x="1918" y="492"/>
                </a:lnTo>
                <a:lnTo>
                  <a:pt x="1916" y="498"/>
                </a:lnTo>
                <a:lnTo>
                  <a:pt x="1912" y="500"/>
                </a:lnTo>
                <a:lnTo>
                  <a:pt x="1910" y="500"/>
                </a:lnTo>
                <a:lnTo>
                  <a:pt x="1910" y="504"/>
                </a:lnTo>
                <a:lnTo>
                  <a:pt x="1910" y="508"/>
                </a:lnTo>
                <a:lnTo>
                  <a:pt x="1908" y="510"/>
                </a:lnTo>
                <a:lnTo>
                  <a:pt x="1908" y="514"/>
                </a:lnTo>
                <a:lnTo>
                  <a:pt x="1910" y="516"/>
                </a:lnTo>
                <a:lnTo>
                  <a:pt x="1912" y="518"/>
                </a:lnTo>
                <a:lnTo>
                  <a:pt x="1912" y="522"/>
                </a:lnTo>
                <a:lnTo>
                  <a:pt x="1920" y="522"/>
                </a:lnTo>
                <a:lnTo>
                  <a:pt x="1920" y="528"/>
                </a:lnTo>
                <a:lnTo>
                  <a:pt x="1918" y="532"/>
                </a:lnTo>
                <a:lnTo>
                  <a:pt x="1914" y="530"/>
                </a:lnTo>
                <a:lnTo>
                  <a:pt x="1910" y="528"/>
                </a:lnTo>
                <a:lnTo>
                  <a:pt x="1906" y="532"/>
                </a:lnTo>
                <a:lnTo>
                  <a:pt x="1900" y="534"/>
                </a:lnTo>
                <a:lnTo>
                  <a:pt x="1896" y="552"/>
                </a:lnTo>
                <a:lnTo>
                  <a:pt x="1902" y="554"/>
                </a:lnTo>
                <a:lnTo>
                  <a:pt x="1904" y="558"/>
                </a:lnTo>
                <a:lnTo>
                  <a:pt x="1904" y="562"/>
                </a:lnTo>
                <a:lnTo>
                  <a:pt x="1902" y="562"/>
                </a:lnTo>
                <a:lnTo>
                  <a:pt x="1900" y="566"/>
                </a:lnTo>
                <a:lnTo>
                  <a:pt x="1898" y="568"/>
                </a:lnTo>
                <a:lnTo>
                  <a:pt x="1894" y="568"/>
                </a:lnTo>
                <a:lnTo>
                  <a:pt x="1888" y="568"/>
                </a:lnTo>
                <a:lnTo>
                  <a:pt x="1884" y="568"/>
                </a:lnTo>
                <a:lnTo>
                  <a:pt x="1880" y="572"/>
                </a:lnTo>
                <a:lnTo>
                  <a:pt x="1872" y="584"/>
                </a:lnTo>
                <a:lnTo>
                  <a:pt x="1872" y="592"/>
                </a:lnTo>
                <a:lnTo>
                  <a:pt x="1872" y="598"/>
                </a:lnTo>
                <a:lnTo>
                  <a:pt x="1872" y="600"/>
                </a:lnTo>
                <a:lnTo>
                  <a:pt x="1868" y="600"/>
                </a:lnTo>
                <a:lnTo>
                  <a:pt x="1864" y="600"/>
                </a:lnTo>
                <a:lnTo>
                  <a:pt x="1862" y="602"/>
                </a:lnTo>
                <a:lnTo>
                  <a:pt x="1860" y="604"/>
                </a:lnTo>
                <a:lnTo>
                  <a:pt x="1856" y="604"/>
                </a:lnTo>
                <a:lnTo>
                  <a:pt x="1856" y="608"/>
                </a:lnTo>
                <a:lnTo>
                  <a:pt x="1856" y="612"/>
                </a:lnTo>
                <a:lnTo>
                  <a:pt x="1856" y="618"/>
                </a:lnTo>
                <a:lnTo>
                  <a:pt x="1856" y="622"/>
                </a:lnTo>
                <a:lnTo>
                  <a:pt x="1836" y="638"/>
                </a:lnTo>
                <a:lnTo>
                  <a:pt x="1834" y="638"/>
                </a:lnTo>
                <a:lnTo>
                  <a:pt x="1834" y="634"/>
                </a:lnTo>
                <a:lnTo>
                  <a:pt x="1830" y="630"/>
                </a:lnTo>
                <a:lnTo>
                  <a:pt x="1830" y="624"/>
                </a:lnTo>
                <a:lnTo>
                  <a:pt x="1830" y="616"/>
                </a:lnTo>
                <a:lnTo>
                  <a:pt x="1826" y="608"/>
                </a:lnTo>
                <a:lnTo>
                  <a:pt x="1824" y="598"/>
                </a:lnTo>
                <a:lnTo>
                  <a:pt x="1824" y="584"/>
                </a:lnTo>
                <a:lnTo>
                  <a:pt x="1824" y="572"/>
                </a:lnTo>
                <a:lnTo>
                  <a:pt x="1822" y="566"/>
                </a:lnTo>
                <a:lnTo>
                  <a:pt x="1820" y="558"/>
                </a:lnTo>
                <a:lnTo>
                  <a:pt x="1818" y="548"/>
                </a:lnTo>
                <a:lnTo>
                  <a:pt x="1818" y="536"/>
                </a:lnTo>
                <a:lnTo>
                  <a:pt x="1822" y="528"/>
                </a:lnTo>
                <a:lnTo>
                  <a:pt x="1822" y="522"/>
                </a:lnTo>
                <a:lnTo>
                  <a:pt x="1824" y="518"/>
                </a:lnTo>
                <a:lnTo>
                  <a:pt x="1826" y="516"/>
                </a:lnTo>
                <a:lnTo>
                  <a:pt x="1830" y="512"/>
                </a:lnTo>
                <a:lnTo>
                  <a:pt x="1836" y="512"/>
                </a:lnTo>
                <a:lnTo>
                  <a:pt x="1838" y="494"/>
                </a:lnTo>
                <a:lnTo>
                  <a:pt x="1834" y="492"/>
                </a:lnTo>
                <a:lnTo>
                  <a:pt x="1834" y="490"/>
                </a:lnTo>
                <a:lnTo>
                  <a:pt x="1846" y="490"/>
                </a:lnTo>
                <a:lnTo>
                  <a:pt x="1848" y="488"/>
                </a:lnTo>
                <a:lnTo>
                  <a:pt x="1852" y="484"/>
                </a:lnTo>
                <a:lnTo>
                  <a:pt x="1854" y="484"/>
                </a:lnTo>
                <a:lnTo>
                  <a:pt x="1858" y="486"/>
                </a:lnTo>
                <a:lnTo>
                  <a:pt x="1860" y="482"/>
                </a:lnTo>
                <a:lnTo>
                  <a:pt x="1862" y="480"/>
                </a:lnTo>
                <a:lnTo>
                  <a:pt x="1868" y="474"/>
                </a:lnTo>
                <a:lnTo>
                  <a:pt x="1874" y="468"/>
                </a:lnTo>
                <a:lnTo>
                  <a:pt x="1874" y="466"/>
                </a:lnTo>
                <a:lnTo>
                  <a:pt x="1878" y="460"/>
                </a:lnTo>
                <a:lnTo>
                  <a:pt x="1884" y="458"/>
                </a:lnTo>
                <a:lnTo>
                  <a:pt x="1886" y="454"/>
                </a:lnTo>
                <a:lnTo>
                  <a:pt x="1886" y="452"/>
                </a:lnTo>
                <a:lnTo>
                  <a:pt x="1892" y="450"/>
                </a:lnTo>
                <a:lnTo>
                  <a:pt x="1896" y="442"/>
                </a:lnTo>
                <a:lnTo>
                  <a:pt x="1896" y="438"/>
                </a:lnTo>
                <a:lnTo>
                  <a:pt x="1902" y="436"/>
                </a:lnTo>
                <a:lnTo>
                  <a:pt x="1902" y="428"/>
                </a:lnTo>
                <a:lnTo>
                  <a:pt x="1904" y="426"/>
                </a:lnTo>
                <a:lnTo>
                  <a:pt x="1910" y="426"/>
                </a:lnTo>
                <a:lnTo>
                  <a:pt x="1914" y="422"/>
                </a:lnTo>
                <a:lnTo>
                  <a:pt x="1920" y="422"/>
                </a:lnTo>
                <a:lnTo>
                  <a:pt x="1928" y="422"/>
                </a:lnTo>
                <a:lnTo>
                  <a:pt x="1928" y="418"/>
                </a:lnTo>
                <a:lnTo>
                  <a:pt x="1932" y="418"/>
                </a:lnTo>
                <a:lnTo>
                  <a:pt x="1930" y="412"/>
                </a:lnTo>
                <a:lnTo>
                  <a:pt x="1932" y="406"/>
                </a:lnTo>
                <a:lnTo>
                  <a:pt x="1934" y="402"/>
                </a:lnTo>
                <a:lnTo>
                  <a:pt x="1934" y="398"/>
                </a:lnTo>
                <a:lnTo>
                  <a:pt x="1932" y="394"/>
                </a:lnTo>
                <a:lnTo>
                  <a:pt x="1932" y="392"/>
                </a:lnTo>
                <a:lnTo>
                  <a:pt x="1936" y="390"/>
                </a:lnTo>
                <a:lnTo>
                  <a:pt x="1940" y="386"/>
                </a:lnTo>
                <a:lnTo>
                  <a:pt x="1946" y="388"/>
                </a:lnTo>
                <a:lnTo>
                  <a:pt x="1950" y="386"/>
                </a:lnTo>
                <a:lnTo>
                  <a:pt x="1944" y="382"/>
                </a:lnTo>
                <a:lnTo>
                  <a:pt x="1940" y="380"/>
                </a:lnTo>
                <a:lnTo>
                  <a:pt x="1936" y="380"/>
                </a:lnTo>
                <a:lnTo>
                  <a:pt x="1930" y="382"/>
                </a:lnTo>
                <a:lnTo>
                  <a:pt x="1926" y="384"/>
                </a:lnTo>
                <a:lnTo>
                  <a:pt x="1926" y="388"/>
                </a:lnTo>
                <a:lnTo>
                  <a:pt x="1924" y="390"/>
                </a:lnTo>
                <a:lnTo>
                  <a:pt x="1922" y="390"/>
                </a:lnTo>
                <a:lnTo>
                  <a:pt x="1924" y="400"/>
                </a:lnTo>
                <a:lnTo>
                  <a:pt x="1926" y="400"/>
                </a:lnTo>
                <a:lnTo>
                  <a:pt x="1926" y="402"/>
                </a:lnTo>
                <a:lnTo>
                  <a:pt x="1920" y="404"/>
                </a:lnTo>
                <a:lnTo>
                  <a:pt x="1918" y="404"/>
                </a:lnTo>
                <a:lnTo>
                  <a:pt x="1918" y="402"/>
                </a:lnTo>
                <a:lnTo>
                  <a:pt x="1914" y="400"/>
                </a:lnTo>
                <a:lnTo>
                  <a:pt x="1910" y="402"/>
                </a:lnTo>
                <a:lnTo>
                  <a:pt x="1906" y="404"/>
                </a:lnTo>
                <a:lnTo>
                  <a:pt x="1900" y="408"/>
                </a:lnTo>
                <a:lnTo>
                  <a:pt x="1900" y="412"/>
                </a:lnTo>
                <a:lnTo>
                  <a:pt x="1898" y="414"/>
                </a:lnTo>
                <a:lnTo>
                  <a:pt x="1896" y="414"/>
                </a:lnTo>
                <a:lnTo>
                  <a:pt x="1896" y="418"/>
                </a:lnTo>
                <a:lnTo>
                  <a:pt x="1890" y="420"/>
                </a:lnTo>
                <a:lnTo>
                  <a:pt x="1884" y="428"/>
                </a:lnTo>
                <a:lnTo>
                  <a:pt x="1882" y="426"/>
                </a:lnTo>
                <a:lnTo>
                  <a:pt x="1882" y="422"/>
                </a:lnTo>
                <a:lnTo>
                  <a:pt x="1884" y="422"/>
                </a:lnTo>
                <a:lnTo>
                  <a:pt x="1884" y="418"/>
                </a:lnTo>
                <a:lnTo>
                  <a:pt x="1886" y="418"/>
                </a:lnTo>
                <a:lnTo>
                  <a:pt x="1886" y="416"/>
                </a:lnTo>
                <a:lnTo>
                  <a:pt x="1884" y="416"/>
                </a:lnTo>
                <a:lnTo>
                  <a:pt x="1882" y="420"/>
                </a:lnTo>
                <a:lnTo>
                  <a:pt x="1876" y="420"/>
                </a:lnTo>
                <a:lnTo>
                  <a:pt x="1878" y="414"/>
                </a:lnTo>
                <a:lnTo>
                  <a:pt x="1880" y="408"/>
                </a:lnTo>
                <a:lnTo>
                  <a:pt x="1882" y="408"/>
                </a:lnTo>
                <a:lnTo>
                  <a:pt x="1884" y="408"/>
                </a:lnTo>
                <a:lnTo>
                  <a:pt x="1884" y="398"/>
                </a:lnTo>
                <a:lnTo>
                  <a:pt x="1876" y="404"/>
                </a:lnTo>
                <a:lnTo>
                  <a:pt x="1872" y="404"/>
                </a:lnTo>
                <a:lnTo>
                  <a:pt x="1870" y="402"/>
                </a:lnTo>
                <a:lnTo>
                  <a:pt x="1866" y="398"/>
                </a:lnTo>
                <a:lnTo>
                  <a:pt x="1860" y="398"/>
                </a:lnTo>
                <a:lnTo>
                  <a:pt x="1856" y="400"/>
                </a:lnTo>
                <a:lnTo>
                  <a:pt x="1848" y="400"/>
                </a:lnTo>
                <a:lnTo>
                  <a:pt x="1842" y="402"/>
                </a:lnTo>
                <a:lnTo>
                  <a:pt x="1840" y="404"/>
                </a:lnTo>
                <a:lnTo>
                  <a:pt x="1838" y="406"/>
                </a:lnTo>
                <a:lnTo>
                  <a:pt x="1836" y="404"/>
                </a:lnTo>
                <a:lnTo>
                  <a:pt x="1834" y="404"/>
                </a:lnTo>
                <a:lnTo>
                  <a:pt x="1834" y="408"/>
                </a:lnTo>
                <a:lnTo>
                  <a:pt x="1832" y="412"/>
                </a:lnTo>
                <a:lnTo>
                  <a:pt x="1828" y="414"/>
                </a:lnTo>
                <a:lnTo>
                  <a:pt x="1826" y="414"/>
                </a:lnTo>
                <a:lnTo>
                  <a:pt x="1826" y="416"/>
                </a:lnTo>
                <a:lnTo>
                  <a:pt x="1828" y="420"/>
                </a:lnTo>
                <a:lnTo>
                  <a:pt x="1824" y="420"/>
                </a:lnTo>
                <a:lnTo>
                  <a:pt x="1824" y="424"/>
                </a:lnTo>
                <a:lnTo>
                  <a:pt x="1820" y="424"/>
                </a:lnTo>
                <a:lnTo>
                  <a:pt x="1818" y="424"/>
                </a:lnTo>
                <a:lnTo>
                  <a:pt x="1814" y="428"/>
                </a:lnTo>
                <a:lnTo>
                  <a:pt x="1808" y="430"/>
                </a:lnTo>
                <a:lnTo>
                  <a:pt x="1806" y="432"/>
                </a:lnTo>
                <a:lnTo>
                  <a:pt x="1806" y="434"/>
                </a:lnTo>
                <a:lnTo>
                  <a:pt x="1804" y="440"/>
                </a:lnTo>
                <a:lnTo>
                  <a:pt x="1800" y="440"/>
                </a:lnTo>
                <a:lnTo>
                  <a:pt x="1800" y="442"/>
                </a:lnTo>
                <a:lnTo>
                  <a:pt x="1800" y="446"/>
                </a:lnTo>
                <a:lnTo>
                  <a:pt x="1798" y="452"/>
                </a:lnTo>
                <a:lnTo>
                  <a:pt x="1800" y="452"/>
                </a:lnTo>
                <a:lnTo>
                  <a:pt x="1802" y="454"/>
                </a:lnTo>
                <a:lnTo>
                  <a:pt x="1806" y="450"/>
                </a:lnTo>
                <a:lnTo>
                  <a:pt x="1812" y="452"/>
                </a:lnTo>
                <a:lnTo>
                  <a:pt x="1814" y="452"/>
                </a:lnTo>
                <a:lnTo>
                  <a:pt x="1814" y="458"/>
                </a:lnTo>
                <a:lnTo>
                  <a:pt x="1806" y="460"/>
                </a:lnTo>
                <a:lnTo>
                  <a:pt x="1800" y="462"/>
                </a:lnTo>
                <a:lnTo>
                  <a:pt x="1800" y="460"/>
                </a:lnTo>
                <a:lnTo>
                  <a:pt x="1798" y="458"/>
                </a:lnTo>
                <a:lnTo>
                  <a:pt x="1796" y="458"/>
                </a:lnTo>
                <a:lnTo>
                  <a:pt x="1794" y="460"/>
                </a:lnTo>
                <a:lnTo>
                  <a:pt x="1790" y="462"/>
                </a:lnTo>
                <a:lnTo>
                  <a:pt x="1788" y="466"/>
                </a:lnTo>
                <a:lnTo>
                  <a:pt x="1780" y="462"/>
                </a:lnTo>
                <a:lnTo>
                  <a:pt x="1778" y="468"/>
                </a:lnTo>
                <a:lnTo>
                  <a:pt x="1770" y="468"/>
                </a:lnTo>
                <a:lnTo>
                  <a:pt x="1766" y="468"/>
                </a:lnTo>
                <a:lnTo>
                  <a:pt x="1764" y="464"/>
                </a:lnTo>
                <a:lnTo>
                  <a:pt x="1762" y="458"/>
                </a:lnTo>
                <a:lnTo>
                  <a:pt x="1770" y="458"/>
                </a:lnTo>
                <a:lnTo>
                  <a:pt x="1776" y="458"/>
                </a:lnTo>
                <a:lnTo>
                  <a:pt x="1778" y="454"/>
                </a:lnTo>
                <a:lnTo>
                  <a:pt x="1774" y="452"/>
                </a:lnTo>
                <a:lnTo>
                  <a:pt x="1770" y="448"/>
                </a:lnTo>
                <a:lnTo>
                  <a:pt x="1768" y="444"/>
                </a:lnTo>
                <a:lnTo>
                  <a:pt x="1762" y="446"/>
                </a:lnTo>
                <a:lnTo>
                  <a:pt x="1762" y="448"/>
                </a:lnTo>
                <a:lnTo>
                  <a:pt x="1760" y="450"/>
                </a:lnTo>
                <a:lnTo>
                  <a:pt x="1758" y="448"/>
                </a:lnTo>
                <a:lnTo>
                  <a:pt x="1756" y="448"/>
                </a:lnTo>
                <a:lnTo>
                  <a:pt x="1756" y="446"/>
                </a:lnTo>
                <a:lnTo>
                  <a:pt x="1752" y="446"/>
                </a:lnTo>
                <a:lnTo>
                  <a:pt x="1746" y="448"/>
                </a:lnTo>
                <a:lnTo>
                  <a:pt x="1740" y="444"/>
                </a:lnTo>
                <a:lnTo>
                  <a:pt x="1736" y="444"/>
                </a:lnTo>
                <a:lnTo>
                  <a:pt x="1732" y="446"/>
                </a:lnTo>
                <a:lnTo>
                  <a:pt x="1732" y="448"/>
                </a:lnTo>
                <a:lnTo>
                  <a:pt x="1734" y="452"/>
                </a:lnTo>
                <a:lnTo>
                  <a:pt x="1732" y="452"/>
                </a:lnTo>
                <a:lnTo>
                  <a:pt x="1732" y="454"/>
                </a:lnTo>
                <a:lnTo>
                  <a:pt x="1734" y="454"/>
                </a:lnTo>
                <a:lnTo>
                  <a:pt x="1734" y="456"/>
                </a:lnTo>
                <a:lnTo>
                  <a:pt x="1732" y="458"/>
                </a:lnTo>
                <a:lnTo>
                  <a:pt x="1730" y="458"/>
                </a:lnTo>
                <a:lnTo>
                  <a:pt x="1728" y="458"/>
                </a:lnTo>
                <a:lnTo>
                  <a:pt x="1728" y="456"/>
                </a:lnTo>
                <a:lnTo>
                  <a:pt x="1726" y="454"/>
                </a:lnTo>
                <a:lnTo>
                  <a:pt x="1724" y="454"/>
                </a:lnTo>
                <a:lnTo>
                  <a:pt x="1722" y="454"/>
                </a:lnTo>
                <a:lnTo>
                  <a:pt x="1718" y="456"/>
                </a:lnTo>
                <a:lnTo>
                  <a:pt x="1710" y="456"/>
                </a:lnTo>
                <a:lnTo>
                  <a:pt x="1704" y="452"/>
                </a:lnTo>
                <a:lnTo>
                  <a:pt x="1704" y="450"/>
                </a:lnTo>
                <a:lnTo>
                  <a:pt x="1700" y="450"/>
                </a:lnTo>
                <a:lnTo>
                  <a:pt x="1698" y="456"/>
                </a:lnTo>
                <a:lnTo>
                  <a:pt x="1696" y="458"/>
                </a:lnTo>
                <a:lnTo>
                  <a:pt x="1692" y="458"/>
                </a:lnTo>
                <a:lnTo>
                  <a:pt x="1692" y="456"/>
                </a:lnTo>
                <a:lnTo>
                  <a:pt x="1692" y="450"/>
                </a:lnTo>
                <a:lnTo>
                  <a:pt x="1684" y="448"/>
                </a:lnTo>
                <a:lnTo>
                  <a:pt x="1676" y="446"/>
                </a:lnTo>
                <a:lnTo>
                  <a:pt x="1656" y="450"/>
                </a:lnTo>
                <a:lnTo>
                  <a:pt x="1658" y="446"/>
                </a:lnTo>
                <a:lnTo>
                  <a:pt x="1656" y="444"/>
                </a:lnTo>
                <a:lnTo>
                  <a:pt x="1656" y="446"/>
                </a:lnTo>
                <a:lnTo>
                  <a:pt x="1652" y="444"/>
                </a:lnTo>
                <a:lnTo>
                  <a:pt x="1650" y="444"/>
                </a:lnTo>
                <a:lnTo>
                  <a:pt x="1650" y="450"/>
                </a:lnTo>
                <a:lnTo>
                  <a:pt x="1646" y="450"/>
                </a:lnTo>
                <a:lnTo>
                  <a:pt x="1642" y="452"/>
                </a:lnTo>
                <a:lnTo>
                  <a:pt x="1640" y="454"/>
                </a:lnTo>
                <a:lnTo>
                  <a:pt x="1636" y="458"/>
                </a:lnTo>
                <a:lnTo>
                  <a:pt x="1634" y="456"/>
                </a:lnTo>
                <a:lnTo>
                  <a:pt x="1632" y="456"/>
                </a:lnTo>
                <a:lnTo>
                  <a:pt x="1632" y="458"/>
                </a:lnTo>
                <a:lnTo>
                  <a:pt x="1632" y="462"/>
                </a:lnTo>
                <a:lnTo>
                  <a:pt x="1630" y="464"/>
                </a:lnTo>
                <a:lnTo>
                  <a:pt x="1626" y="466"/>
                </a:lnTo>
                <a:lnTo>
                  <a:pt x="1622" y="476"/>
                </a:lnTo>
                <a:lnTo>
                  <a:pt x="1618" y="488"/>
                </a:lnTo>
                <a:lnTo>
                  <a:pt x="1610" y="490"/>
                </a:lnTo>
                <a:lnTo>
                  <a:pt x="1608" y="494"/>
                </a:lnTo>
                <a:lnTo>
                  <a:pt x="1608" y="496"/>
                </a:lnTo>
                <a:lnTo>
                  <a:pt x="1606" y="496"/>
                </a:lnTo>
                <a:lnTo>
                  <a:pt x="1602" y="500"/>
                </a:lnTo>
                <a:lnTo>
                  <a:pt x="1596" y="502"/>
                </a:lnTo>
                <a:lnTo>
                  <a:pt x="1596" y="504"/>
                </a:lnTo>
                <a:lnTo>
                  <a:pt x="1594" y="504"/>
                </a:lnTo>
                <a:lnTo>
                  <a:pt x="1592" y="508"/>
                </a:lnTo>
                <a:lnTo>
                  <a:pt x="1590" y="510"/>
                </a:lnTo>
                <a:lnTo>
                  <a:pt x="1588" y="510"/>
                </a:lnTo>
                <a:lnTo>
                  <a:pt x="1588" y="508"/>
                </a:lnTo>
                <a:lnTo>
                  <a:pt x="1586" y="510"/>
                </a:lnTo>
                <a:lnTo>
                  <a:pt x="1586" y="512"/>
                </a:lnTo>
                <a:lnTo>
                  <a:pt x="1586" y="514"/>
                </a:lnTo>
                <a:lnTo>
                  <a:pt x="1584" y="518"/>
                </a:lnTo>
                <a:lnTo>
                  <a:pt x="1584" y="524"/>
                </a:lnTo>
                <a:lnTo>
                  <a:pt x="1580" y="526"/>
                </a:lnTo>
                <a:lnTo>
                  <a:pt x="1576" y="528"/>
                </a:lnTo>
                <a:lnTo>
                  <a:pt x="1576" y="530"/>
                </a:lnTo>
                <a:lnTo>
                  <a:pt x="1576" y="532"/>
                </a:lnTo>
                <a:lnTo>
                  <a:pt x="1572" y="534"/>
                </a:lnTo>
                <a:lnTo>
                  <a:pt x="1568" y="538"/>
                </a:lnTo>
                <a:lnTo>
                  <a:pt x="1564" y="542"/>
                </a:lnTo>
                <a:lnTo>
                  <a:pt x="1560" y="544"/>
                </a:lnTo>
                <a:lnTo>
                  <a:pt x="1556" y="548"/>
                </a:lnTo>
                <a:lnTo>
                  <a:pt x="1554" y="552"/>
                </a:lnTo>
                <a:lnTo>
                  <a:pt x="1550" y="554"/>
                </a:lnTo>
                <a:lnTo>
                  <a:pt x="1546" y="558"/>
                </a:lnTo>
                <a:lnTo>
                  <a:pt x="1544" y="566"/>
                </a:lnTo>
                <a:lnTo>
                  <a:pt x="1554" y="566"/>
                </a:lnTo>
                <a:lnTo>
                  <a:pt x="1564" y="566"/>
                </a:lnTo>
                <a:lnTo>
                  <a:pt x="1564" y="586"/>
                </a:lnTo>
                <a:lnTo>
                  <a:pt x="1568" y="586"/>
                </a:lnTo>
                <a:lnTo>
                  <a:pt x="1570" y="578"/>
                </a:lnTo>
                <a:lnTo>
                  <a:pt x="1574" y="582"/>
                </a:lnTo>
                <a:lnTo>
                  <a:pt x="1576" y="584"/>
                </a:lnTo>
                <a:lnTo>
                  <a:pt x="1572" y="592"/>
                </a:lnTo>
                <a:lnTo>
                  <a:pt x="1576" y="592"/>
                </a:lnTo>
                <a:lnTo>
                  <a:pt x="1580" y="588"/>
                </a:lnTo>
                <a:lnTo>
                  <a:pt x="1582" y="584"/>
                </a:lnTo>
                <a:lnTo>
                  <a:pt x="1588" y="586"/>
                </a:lnTo>
                <a:lnTo>
                  <a:pt x="1588" y="576"/>
                </a:lnTo>
                <a:lnTo>
                  <a:pt x="1594" y="578"/>
                </a:lnTo>
                <a:lnTo>
                  <a:pt x="1600" y="578"/>
                </a:lnTo>
                <a:lnTo>
                  <a:pt x="1602" y="582"/>
                </a:lnTo>
                <a:lnTo>
                  <a:pt x="1610" y="584"/>
                </a:lnTo>
                <a:lnTo>
                  <a:pt x="1610" y="586"/>
                </a:lnTo>
                <a:lnTo>
                  <a:pt x="1610" y="590"/>
                </a:lnTo>
                <a:lnTo>
                  <a:pt x="1618" y="596"/>
                </a:lnTo>
                <a:lnTo>
                  <a:pt x="1620" y="594"/>
                </a:lnTo>
                <a:lnTo>
                  <a:pt x="1620" y="598"/>
                </a:lnTo>
                <a:lnTo>
                  <a:pt x="1628" y="600"/>
                </a:lnTo>
                <a:lnTo>
                  <a:pt x="1630" y="598"/>
                </a:lnTo>
                <a:lnTo>
                  <a:pt x="1630" y="604"/>
                </a:lnTo>
                <a:lnTo>
                  <a:pt x="1624" y="602"/>
                </a:lnTo>
                <a:lnTo>
                  <a:pt x="1622" y="602"/>
                </a:lnTo>
                <a:lnTo>
                  <a:pt x="1620" y="602"/>
                </a:lnTo>
                <a:lnTo>
                  <a:pt x="1618" y="610"/>
                </a:lnTo>
                <a:lnTo>
                  <a:pt x="1620" y="612"/>
                </a:lnTo>
                <a:lnTo>
                  <a:pt x="1620" y="616"/>
                </a:lnTo>
                <a:lnTo>
                  <a:pt x="1620" y="614"/>
                </a:lnTo>
                <a:lnTo>
                  <a:pt x="1620" y="616"/>
                </a:lnTo>
                <a:lnTo>
                  <a:pt x="1620" y="618"/>
                </a:lnTo>
                <a:lnTo>
                  <a:pt x="1622" y="618"/>
                </a:lnTo>
                <a:lnTo>
                  <a:pt x="1622" y="620"/>
                </a:lnTo>
                <a:lnTo>
                  <a:pt x="1620" y="622"/>
                </a:lnTo>
                <a:lnTo>
                  <a:pt x="1620" y="626"/>
                </a:lnTo>
                <a:lnTo>
                  <a:pt x="1616" y="630"/>
                </a:lnTo>
                <a:lnTo>
                  <a:pt x="1612" y="634"/>
                </a:lnTo>
                <a:lnTo>
                  <a:pt x="1614" y="640"/>
                </a:lnTo>
                <a:lnTo>
                  <a:pt x="1612" y="644"/>
                </a:lnTo>
                <a:lnTo>
                  <a:pt x="1612" y="648"/>
                </a:lnTo>
                <a:lnTo>
                  <a:pt x="1614" y="648"/>
                </a:lnTo>
                <a:lnTo>
                  <a:pt x="1612" y="656"/>
                </a:lnTo>
                <a:lnTo>
                  <a:pt x="1614" y="658"/>
                </a:lnTo>
                <a:lnTo>
                  <a:pt x="1614" y="664"/>
                </a:lnTo>
                <a:lnTo>
                  <a:pt x="1612" y="668"/>
                </a:lnTo>
                <a:lnTo>
                  <a:pt x="1610" y="672"/>
                </a:lnTo>
                <a:lnTo>
                  <a:pt x="1610" y="674"/>
                </a:lnTo>
                <a:lnTo>
                  <a:pt x="1612" y="676"/>
                </a:lnTo>
                <a:lnTo>
                  <a:pt x="1610" y="678"/>
                </a:lnTo>
                <a:lnTo>
                  <a:pt x="1608" y="682"/>
                </a:lnTo>
                <a:lnTo>
                  <a:pt x="1608" y="686"/>
                </a:lnTo>
                <a:lnTo>
                  <a:pt x="1606" y="688"/>
                </a:lnTo>
                <a:lnTo>
                  <a:pt x="1602" y="692"/>
                </a:lnTo>
                <a:lnTo>
                  <a:pt x="1596" y="696"/>
                </a:lnTo>
                <a:lnTo>
                  <a:pt x="1596" y="700"/>
                </a:lnTo>
                <a:lnTo>
                  <a:pt x="1594" y="704"/>
                </a:lnTo>
                <a:lnTo>
                  <a:pt x="1594" y="706"/>
                </a:lnTo>
                <a:lnTo>
                  <a:pt x="1592" y="706"/>
                </a:lnTo>
                <a:lnTo>
                  <a:pt x="1588" y="712"/>
                </a:lnTo>
                <a:lnTo>
                  <a:pt x="1584" y="718"/>
                </a:lnTo>
                <a:lnTo>
                  <a:pt x="1584" y="720"/>
                </a:lnTo>
                <a:lnTo>
                  <a:pt x="1586" y="722"/>
                </a:lnTo>
                <a:lnTo>
                  <a:pt x="1580" y="734"/>
                </a:lnTo>
                <a:lnTo>
                  <a:pt x="1574" y="738"/>
                </a:lnTo>
                <a:lnTo>
                  <a:pt x="1572" y="744"/>
                </a:lnTo>
                <a:lnTo>
                  <a:pt x="1566" y="744"/>
                </a:lnTo>
                <a:lnTo>
                  <a:pt x="1558" y="754"/>
                </a:lnTo>
                <a:lnTo>
                  <a:pt x="1556" y="760"/>
                </a:lnTo>
                <a:lnTo>
                  <a:pt x="1554" y="762"/>
                </a:lnTo>
                <a:lnTo>
                  <a:pt x="1552" y="762"/>
                </a:lnTo>
                <a:lnTo>
                  <a:pt x="1552" y="766"/>
                </a:lnTo>
                <a:lnTo>
                  <a:pt x="1548" y="768"/>
                </a:lnTo>
                <a:lnTo>
                  <a:pt x="1548" y="772"/>
                </a:lnTo>
                <a:lnTo>
                  <a:pt x="1546" y="778"/>
                </a:lnTo>
                <a:lnTo>
                  <a:pt x="1542" y="778"/>
                </a:lnTo>
                <a:lnTo>
                  <a:pt x="1540" y="782"/>
                </a:lnTo>
                <a:lnTo>
                  <a:pt x="1532" y="790"/>
                </a:lnTo>
                <a:lnTo>
                  <a:pt x="1526" y="798"/>
                </a:lnTo>
                <a:lnTo>
                  <a:pt x="1524" y="800"/>
                </a:lnTo>
                <a:lnTo>
                  <a:pt x="1522" y="798"/>
                </a:lnTo>
                <a:lnTo>
                  <a:pt x="1518" y="796"/>
                </a:lnTo>
                <a:lnTo>
                  <a:pt x="1514" y="796"/>
                </a:lnTo>
                <a:lnTo>
                  <a:pt x="1512" y="792"/>
                </a:lnTo>
                <a:lnTo>
                  <a:pt x="1510" y="792"/>
                </a:lnTo>
                <a:lnTo>
                  <a:pt x="1508" y="788"/>
                </a:lnTo>
                <a:lnTo>
                  <a:pt x="1510" y="782"/>
                </a:lnTo>
                <a:lnTo>
                  <a:pt x="1506" y="784"/>
                </a:lnTo>
                <a:lnTo>
                  <a:pt x="1504" y="784"/>
                </a:lnTo>
                <a:lnTo>
                  <a:pt x="1502" y="784"/>
                </a:lnTo>
                <a:lnTo>
                  <a:pt x="1502" y="782"/>
                </a:lnTo>
                <a:lnTo>
                  <a:pt x="1502" y="780"/>
                </a:lnTo>
                <a:lnTo>
                  <a:pt x="1498" y="780"/>
                </a:lnTo>
                <a:lnTo>
                  <a:pt x="1496" y="786"/>
                </a:lnTo>
                <a:lnTo>
                  <a:pt x="1492" y="790"/>
                </a:lnTo>
                <a:lnTo>
                  <a:pt x="1490" y="790"/>
                </a:lnTo>
                <a:lnTo>
                  <a:pt x="1488" y="796"/>
                </a:lnTo>
                <a:lnTo>
                  <a:pt x="1484" y="796"/>
                </a:lnTo>
                <a:lnTo>
                  <a:pt x="1484" y="794"/>
                </a:lnTo>
                <a:lnTo>
                  <a:pt x="1486" y="790"/>
                </a:lnTo>
                <a:lnTo>
                  <a:pt x="1486" y="784"/>
                </a:lnTo>
                <a:lnTo>
                  <a:pt x="1488" y="782"/>
                </a:lnTo>
                <a:lnTo>
                  <a:pt x="1490" y="776"/>
                </a:lnTo>
                <a:lnTo>
                  <a:pt x="1488" y="766"/>
                </a:lnTo>
                <a:lnTo>
                  <a:pt x="1490" y="760"/>
                </a:lnTo>
                <a:lnTo>
                  <a:pt x="1490" y="754"/>
                </a:lnTo>
                <a:lnTo>
                  <a:pt x="1494" y="750"/>
                </a:lnTo>
                <a:lnTo>
                  <a:pt x="1498" y="748"/>
                </a:lnTo>
                <a:lnTo>
                  <a:pt x="1502" y="750"/>
                </a:lnTo>
                <a:lnTo>
                  <a:pt x="1500" y="754"/>
                </a:lnTo>
                <a:lnTo>
                  <a:pt x="1498" y="756"/>
                </a:lnTo>
                <a:lnTo>
                  <a:pt x="1500" y="760"/>
                </a:lnTo>
                <a:lnTo>
                  <a:pt x="1502" y="762"/>
                </a:lnTo>
                <a:lnTo>
                  <a:pt x="1506" y="762"/>
                </a:lnTo>
                <a:lnTo>
                  <a:pt x="1506" y="750"/>
                </a:lnTo>
                <a:lnTo>
                  <a:pt x="1510" y="746"/>
                </a:lnTo>
                <a:lnTo>
                  <a:pt x="1516" y="742"/>
                </a:lnTo>
                <a:lnTo>
                  <a:pt x="1518" y="738"/>
                </a:lnTo>
                <a:lnTo>
                  <a:pt x="1522" y="736"/>
                </a:lnTo>
                <a:lnTo>
                  <a:pt x="1526" y="730"/>
                </a:lnTo>
                <a:lnTo>
                  <a:pt x="1530" y="724"/>
                </a:lnTo>
                <a:lnTo>
                  <a:pt x="1532" y="714"/>
                </a:lnTo>
                <a:lnTo>
                  <a:pt x="1532" y="708"/>
                </a:lnTo>
                <a:lnTo>
                  <a:pt x="1536" y="706"/>
                </a:lnTo>
                <a:lnTo>
                  <a:pt x="1536" y="698"/>
                </a:lnTo>
                <a:lnTo>
                  <a:pt x="1532" y="694"/>
                </a:lnTo>
                <a:lnTo>
                  <a:pt x="1532" y="690"/>
                </a:lnTo>
                <a:lnTo>
                  <a:pt x="1536" y="682"/>
                </a:lnTo>
                <a:lnTo>
                  <a:pt x="1528" y="684"/>
                </a:lnTo>
                <a:lnTo>
                  <a:pt x="1526" y="688"/>
                </a:lnTo>
                <a:lnTo>
                  <a:pt x="1520" y="690"/>
                </a:lnTo>
                <a:lnTo>
                  <a:pt x="1516" y="690"/>
                </a:lnTo>
                <a:lnTo>
                  <a:pt x="1510" y="694"/>
                </a:lnTo>
                <a:lnTo>
                  <a:pt x="1506" y="698"/>
                </a:lnTo>
                <a:lnTo>
                  <a:pt x="1500" y="700"/>
                </a:lnTo>
                <a:lnTo>
                  <a:pt x="1496" y="702"/>
                </a:lnTo>
                <a:lnTo>
                  <a:pt x="1490" y="698"/>
                </a:lnTo>
                <a:lnTo>
                  <a:pt x="1484" y="696"/>
                </a:lnTo>
                <a:lnTo>
                  <a:pt x="1482" y="690"/>
                </a:lnTo>
                <a:lnTo>
                  <a:pt x="1482" y="684"/>
                </a:lnTo>
                <a:lnTo>
                  <a:pt x="1480" y="678"/>
                </a:lnTo>
                <a:lnTo>
                  <a:pt x="1474" y="672"/>
                </a:lnTo>
                <a:lnTo>
                  <a:pt x="1472" y="666"/>
                </a:lnTo>
                <a:lnTo>
                  <a:pt x="1470" y="660"/>
                </a:lnTo>
                <a:lnTo>
                  <a:pt x="1466" y="656"/>
                </a:lnTo>
                <a:lnTo>
                  <a:pt x="1458" y="654"/>
                </a:lnTo>
                <a:lnTo>
                  <a:pt x="1452" y="652"/>
                </a:lnTo>
                <a:lnTo>
                  <a:pt x="1446" y="652"/>
                </a:lnTo>
                <a:lnTo>
                  <a:pt x="1442" y="648"/>
                </a:lnTo>
                <a:lnTo>
                  <a:pt x="1438" y="640"/>
                </a:lnTo>
                <a:lnTo>
                  <a:pt x="1432" y="630"/>
                </a:lnTo>
                <a:lnTo>
                  <a:pt x="1430" y="622"/>
                </a:lnTo>
                <a:lnTo>
                  <a:pt x="1430" y="616"/>
                </a:lnTo>
                <a:lnTo>
                  <a:pt x="1424" y="610"/>
                </a:lnTo>
                <a:lnTo>
                  <a:pt x="1422" y="604"/>
                </a:lnTo>
                <a:lnTo>
                  <a:pt x="1414" y="598"/>
                </a:lnTo>
                <a:lnTo>
                  <a:pt x="1404" y="598"/>
                </a:lnTo>
                <a:lnTo>
                  <a:pt x="1400" y="592"/>
                </a:lnTo>
                <a:lnTo>
                  <a:pt x="1394" y="588"/>
                </a:lnTo>
                <a:lnTo>
                  <a:pt x="1388" y="584"/>
                </a:lnTo>
                <a:lnTo>
                  <a:pt x="1380" y="582"/>
                </a:lnTo>
                <a:lnTo>
                  <a:pt x="1376" y="584"/>
                </a:lnTo>
                <a:lnTo>
                  <a:pt x="1370" y="586"/>
                </a:lnTo>
                <a:lnTo>
                  <a:pt x="1362" y="586"/>
                </a:lnTo>
                <a:lnTo>
                  <a:pt x="1356" y="590"/>
                </a:lnTo>
                <a:lnTo>
                  <a:pt x="1350" y="596"/>
                </a:lnTo>
                <a:lnTo>
                  <a:pt x="1346" y="602"/>
                </a:lnTo>
                <a:lnTo>
                  <a:pt x="1344" y="604"/>
                </a:lnTo>
                <a:lnTo>
                  <a:pt x="1342" y="608"/>
                </a:lnTo>
                <a:lnTo>
                  <a:pt x="1348" y="606"/>
                </a:lnTo>
                <a:lnTo>
                  <a:pt x="1348" y="614"/>
                </a:lnTo>
                <a:lnTo>
                  <a:pt x="1348" y="620"/>
                </a:lnTo>
                <a:lnTo>
                  <a:pt x="1344" y="624"/>
                </a:lnTo>
                <a:lnTo>
                  <a:pt x="1346" y="630"/>
                </a:lnTo>
                <a:lnTo>
                  <a:pt x="1340" y="638"/>
                </a:lnTo>
                <a:lnTo>
                  <a:pt x="1336" y="644"/>
                </a:lnTo>
                <a:lnTo>
                  <a:pt x="1332" y="648"/>
                </a:lnTo>
                <a:lnTo>
                  <a:pt x="1330" y="650"/>
                </a:lnTo>
                <a:lnTo>
                  <a:pt x="1330" y="652"/>
                </a:lnTo>
                <a:lnTo>
                  <a:pt x="1332" y="654"/>
                </a:lnTo>
                <a:lnTo>
                  <a:pt x="1330" y="656"/>
                </a:lnTo>
                <a:lnTo>
                  <a:pt x="1326" y="658"/>
                </a:lnTo>
                <a:lnTo>
                  <a:pt x="1322" y="660"/>
                </a:lnTo>
                <a:lnTo>
                  <a:pt x="1312" y="666"/>
                </a:lnTo>
                <a:lnTo>
                  <a:pt x="1306" y="662"/>
                </a:lnTo>
                <a:lnTo>
                  <a:pt x="1298" y="658"/>
                </a:lnTo>
                <a:lnTo>
                  <a:pt x="1292" y="660"/>
                </a:lnTo>
                <a:lnTo>
                  <a:pt x="1282" y="658"/>
                </a:lnTo>
                <a:lnTo>
                  <a:pt x="1276" y="658"/>
                </a:lnTo>
                <a:lnTo>
                  <a:pt x="1266" y="652"/>
                </a:lnTo>
                <a:lnTo>
                  <a:pt x="1262" y="654"/>
                </a:lnTo>
                <a:lnTo>
                  <a:pt x="1250" y="662"/>
                </a:lnTo>
                <a:lnTo>
                  <a:pt x="1238" y="664"/>
                </a:lnTo>
                <a:lnTo>
                  <a:pt x="1232" y="668"/>
                </a:lnTo>
                <a:lnTo>
                  <a:pt x="1222" y="670"/>
                </a:lnTo>
                <a:lnTo>
                  <a:pt x="1212" y="668"/>
                </a:lnTo>
                <a:lnTo>
                  <a:pt x="1206" y="666"/>
                </a:lnTo>
                <a:lnTo>
                  <a:pt x="1200" y="668"/>
                </a:lnTo>
                <a:lnTo>
                  <a:pt x="1194" y="668"/>
                </a:lnTo>
                <a:lnTo>
                  <a:pt x="1188" y="664"/>
                </a:lnTo>
                <a:lnTo>
                  <a:pt x="1182" y="664"/>
                </a:lnTo>
                <a:lnTo>
                  <a:pt x="1176" y="660"/>
                </a:lnTo>
                <a:lnTo>
                  <a:pt x="1176" y="654"/>
                </a:lnTo>
                <a:lnTo>
                  <a:pt x="1170" y="654"/>
                </a:lnTo>
                <a:lnTo>
                  <a:pt x="1158" y="650"/>
                </a:lnTo>
                <a:lnTo>
                  <a:pt x="1150" y="648"/>
                </a:lnTo>
                <a:lnTo>
                  <a:pt x="1144" y="652"/>
                </a:lnTo>
                <a:lnTo>
                  <a:pt x="1138" y="654"/>
                </a:lnTo>
                <a:lnTo>
                  <a:pt x="1132" y="654"/>
                </a:lnTo>
                <a:lnTo>
                  <a:pt x="1126" y="654"/>
                </a:lnTo>
                <a:lnTo>
                  <a:pt x="1116" y="648"/>
                </a:lnTo>
                <a:lnTo>
                  <a:pt x="1112" y="646"/>
                </a:lnTo>
                <a:lnTo>
                  <a:pt x="1108" y="636"/>
                </a:lnTo>
                <a:lnTo>
                  <a:pt x="1100" y="630"/>
                </a:lnTo>
                <a:lnTo>
                  <a:pt x="1088" y="620"/>
                </a:lnTo>
                <a:lnTo>
                  <a:pt x="1078" y="618"/>
                </a:lnTo>
                <a:lnTo>
                  <a:pt x="1074" y="614"/>
                </a:lnTo>
                <a:lnTo>
                  <a:pt x="1064" y="614"/>
                </a:lnTo>
                <a:lnTo>
                  <a:pt x="1058" y="612"/>
                </a:lnTo>
                <a:lnTo>
                  <a:pt x="1048" y="612"/>
                </a:lnTo>
                <a:lnTo>
                  <a:pt x="1046" y="616"/>
                </a:lnTo>
                <a:lnTo>
                  <a:pt x="1042" y="622"/>
                </a:lnTo>
                <a:lnTo>
                  <a:pt x="1040" y="628"/>
                </a:lnTo>
                <a:lnTo>
                  <a:pt x="1046" y="632"/>
                </a:lnTo>
                <a:lnTo>
                  <a:pt x="1050" y="638"/>
                </a:lnTo>
                <a:lnTo>
                  <a:pt x="1052" y="646"/>
                </a:lnTo>
                <a:lnTo>
                  <a:pt x="1048" y="650"/>
                </a:lnTo>
                <a:lnTo>
                  <a:pt x="1038" y="650"/>
                </a:lnTo>
                <a:lnTo>
                  <a:pt x="1026" y="650"/>
                </a:lnTo>
                <a:lnTo>
                  <a:pt x="1016" y="650"/>
                </a:lnTo>
                <a:lnTo>
                  <a:pt x="1008" y="648"/>
                </a:lnTo>
                <a:lnTo>
                  <a:pt x="1000" y="644"/>
                </a:lnTo>
                <a:lnTo>
                  <a:pt x="990" y="640"/>
                </a:lnTo>
                <a:lnTo>
                  <a:pt x="982" y="642"/>
                </a:lnTo>
                <a:lnTo>
                  <a:pt x="980" y="638"/>
                </a:lnTo>
                <a:lnTo>
                  <a:pt x="972" y="638"/>
                </a:lnTo>
                <a:lnTo>
                  <a:pt x="962" y="638"/>
                </a:lnTo>
                <a:lnTo>
                  <a:pt x="958" y="642"/>
                </a:lnTo>
                <a:lnTo>
                  <a:pt x="950" y="646"/>
                </a:lnTo>
                <a:lnTo>
                  <a:pt x="942" y="648"/>
                </a:lnTo>
                <a:lnTo>
                  <a:pt x="938" y="652"/>
                </a:lnTo>
                <a:lnTo>
                  <a:pt x="934" y="656"/>
                </a:lnTo>
                <a:lnTo>
                  <a:pt x="934" y="660"/>
                </a:lnTo>
                <a:lnTo>
                  <a:pt x="932" y="664"/>
                </a:lnTo>
                <a:lnTo>
                  <a:pt x="926" y="666"/>
                </a:lnTo>
                <a:lnTo>
                  <a:pt x="920" y="668"/>
                </a:lnTo>
                <a:lnTo>
                  <a:pt x="914" y="672"/>
                </a:lnTo>
                <a:lnTo>
                  <a:pt x="904" y="670"/>
                </a:lnTo>
                <a:lnTo>
                  <a:pt x="902" y="666"/>
                </a:lnTo>
                <a:lnTo>
                  <a:pt x="896" y="662"/>
                </a:lnTo>
                <a:lnTo>
                  <a:pt x="894" y="654"/>
                </a:lnTo>
                <a:lnTo>
                  <a:pt x="886" y="654"/>
                </a:lnTo>
                <a:lnTo>
                  <a:pt x="876" y="656"/>
                </a:lnTo>
                <a:lnTo>
                  <a:pt x="860" y="664"/>
                </a:lnTo>
                <a:lnTo>
                  <a:pt x="850" y="666"/>
                </a:lnTo>
                <a:lnTo>
                  <a:pt x="844" y="662"/>
                </a:lnTo>
                <a:lnTo>
                  <a:pt x="840" y="658"/>
                </a:lnTo>
                <a:lnTo>
                  <a:pt x="838" y="648"/>
                </a:lnTo>
                <a:lnTo>
                  <a:pt x="836" y="640"/>
                </a:lnTo>
                <a:lnTo>
                  <a:pt x="830" y="634"/>
                </a:lnTo>
                <a:lnTo>
                  <a:pt x="826" y="630"/>
                </a:lnTo>
                <a:lnTo>
                  <a:pt x="822" y="628"/>
                </a:lnTo>
                <a:lnTo>
                  <a:pt x="808" y="628"/>
                </a:lnTo>
                <a:lnTo>
                  <a:pt x="804" y="630"/>
                </a:lnTo>
                <a:lnTo>
                  <a:pt x="796" y="632"/>
                </a:lnTo>
                <a:lnTo>
                  <a:pt x="792" y="630"/>
                </a:lnTo>
                <a:lnTo>
                  <a:pt x="790" y="626"/>
                </a:lnTo>
                <a:lnTo>
                  <a:pt x="786" y="622"/>
                </a:lnTo>
                <a:lnTo>
                  <a:pt x="780" y="606"/>
                </a:lnTo>
                <a:lnTo>
                  <a:pt x="770" y="584"/>
                </a:lnTo>
                <a:lnTo>
                  <a:pt x="760" y="568"/>
                </a:lnTo>
                <a:lnTo>
                  <a:pt x="762" y="562"/>
                </a:lnTo>
                <a:lnTo>
                  <a:pt x="760" y="560"/>
                </a:lnTo>
                <a:lnTo>
                  <a:pt x="748" y="562"/>
                </a:lnTo>
                <a:lnTo>
                  <a:pt x="738" y="566"/>
                </a:lnTo>
                <a:lnTo>
                  <a:pt x="724" y="572"/>
                </a:lnTo>
                <a:lnTo>
                  <a:pt x="714" y="576"/>
                </a:lnTo>
                <a:lnTo>
                  <a:pt x="702" y="576"/>
                </a:lnTo>
                <a:lnTo>
                  <a:pt x="702" y="574"/>
                </a:lnTo>
                <a:lnTo>
                  <a:pt x="702" y="570"/>
                </a:lnTo>
                <a:lnTo>
                  <a:pt x="700" y="568"/>
                </a:lnTo>
                <a:lnTo>
                  <a:pt x="698" y="568"/>
                </a:lnTo>
                <a:lnTo>
                  <a:pt x="692" y="570"/>
                </a:lnTo>
                <a:lnTo>
                  <a:pt x="690" y="568"/>
                </a:lnTo>
                <a:lnTo>
                  <a:pt x="682" y="562"/>
                </a:lnTo>
                <a:lnTo>
                  <a:pt x="676" y="570"/>
                </a:lnTo>
                <a:lnTo>
                  <a:pt x="670" y="572"/>
                </a:lnTo>
                <a:lnTo>
                  <a:pt x="664" y="566"/>
                </a:lnTo>
                <a:lnTo>
                  <a:pt x="660" y="564"/>
                </a:lnTo>
                <a:lnTo>
                  <a:pt x="662" y="558"/>
                </a:lnTo>
                <a:lnTo>
                  <a:pt x="662" y="554"/>
                </a:lnTo>
                <a:lnTo>
                  <a:pt x="656" y="552"/>
                </a:lnTo>
                <a:lnTo>
                  <a:pt x="654" y="548"/>
                </a:lnTo>
                <a:lnTo>
                  <a:pt x="648" y="550"/>
                </a:lnTo>
                <a:lnTo>
                  <a:pt x="638" y="552"/>
                </a:lnTo>
                <a:lnTo>
                  <a:pt x="626" y="560"/>
                </a:lnTo>
                <a:lnTo>
                  <a:pt x="622" y="560"/>
                </a:lnTo>
                <a:lnTo>
                  <a:pt x="608" y="564"/>
                </a:lnTo>
                <a:lnTo>
                  <a:pt x="596" y="562"/>
                </a:lnTo>
                <a:lnTo>
                  <a:pt x="586" y="566"/>
                </a:lnTo>
                <a:lnTo>
                  <a:pt x="574" y="568"/>
                </a:lnTo>
                <a:lnTo>
                  <a:pt x="568" y="566"/>
                </a:lnTo>
                <a:lnTo>
                  <a:pt x="560" y="564"/>
                </a:lnTo>
                <a:lnTo>
                  <a:pt x="552" y="560"/>
                </a:lnTo>
                <a:lnTo>
                  <a:pt x="546" y="564"/>
                </a:lnTo>
                <a:lnTo>
                  <a:pt x="548" y="568"/>
                </a:lnTo>
                <a:lnTo>
                  <a:pt x="548" y="576"/>
                </a:lnTo>
                <a:lnTo>
                  <a:pt x="542" y="582"/>
                </a:lnTo>
                <a:lnTo>
                  <a:pt x="542" y="590"/>
                </a:lnTo>
                <a:lnTo>
                  <a:pt x="538" y="596"/>
                </a:lnTo>
                <a:lnTo>
                  <a:pt x="538" y="602"/>
                </a:lnTo>
                <a:lnTo>
                  <a:pt x="544" y="610"/>
                </a:lnTo>
                <a:lnTo>
                  <a:pt x="546" y="614"/>
                </a:lnTo>
                <a:lnTo>
                  <a:pt x="540" y="624"/>
                </a:lnTo>
                <a:lnTo>
                  <a:pt x="546" y="628"/>
                </a:lnTo>
                <a:lnTo>
                  <a:pt x="548" y="628"/>
                </a:lnTo>
                <a:lnTo>
                  <a:pt x="554" y="634"/>
                </a:lnTo>
                <a:lnTo>
                  <a:pt x="554" y="638"/>
                </a:lnTo>
                <a:lnTo>
                  <a:pt x="552" y="640"/>
                </a:lnTo>
                <a:lnTo>
                  <a:pt x="548" y="642"/>
                </a:lnTo>
                <a:lnTo>
                  <a:pt x="542" y="642"/>
                </a:lnTo>
                <a:lnTo>
                  <a:pt x="534" y="640"/>
                </a:lnTo>
                <a:lnTo>
                  <a:pt x="532" y="636"/>
                </a:lnTo>
                <a:lnTo>
                  <a:pt x="528" y="628"/>
                </a:lnTo>
                <a:lnTo>
                  <a:pt x="526" y="628"/>
                </a:lnTo>
                <a:lnTo>
                  <a:pt x="524" y="628"/>
                </a:lnTo>
                <a:lnTo>
                  <a:pt x="522" y="630"/>
                </a:lnTo>
                <a:lnTo>
                  <a:pt x="520" y="630"/>
                </a:lnTo>
                <a:lnTo>
                  <a:pt x="518" y="628"/>
                </a:lnTo>
                <a:lnTo>
                  <a:pt x="518" y="626"/>
                </a:lnTo>
                <a:lnTo>
                  <a:pt x="514" y="626"/>
                </a:lnTo>
                <a:lnTo>
                  <a:pt x="508" y="630"/>
                </a:lnTo>
                <a:lnTo>
                  <a:pt x="504" y="634"/>
                </a:lnTo>
                <a:lnTo>
                  <a:pt x="502" y="634"/>
                </a:lnTo>
                <a:lnTo>
                  <a:pt x="498" y="634"/>
                </a:lnTo>
                <a:lnTo>
                  <a:pt x="492" y="630"/>
                </a:lnTo>
                <a:lnTo>
                  <a:pt x="488" y="630"/>
                </a:lnTo>
                <a:lnTo>
                  <a:pt x="486" y="630"/>
                </a:lnTo>
                <a:lnTo>
                  <a:pt x="484" y="632"/>
                </a:lnTo>
                <a:lnTo>
                  <a:pt x="484" y="634"/>
                </a:lnTo>
                <a:lnTo>
                  <a:pt x="484" y="636"/>
                </a:lnTo>
                <a:lnTo>
                  <a:pt x="484" y="640"/>
                </a:lnTo>
                <a:lnTo>
                  <a:pt x="476" y="638"/>
                </a:lnTo>
                <a:lnTo>
                  <a:pt x="478" y="636"/>
                </a:lnTo>
                <a:lnTo>
                  <a:pt x="480" y="634"/>
                </a:lnTo>
                <a:lnTo>
                  <a:pt x="478" y="630"/>
                </a:lnTo>
                <a:lnTo>
                  <a:pt x="478" y="628"/>
                </a:lnTo>
                <a:lnTo>
                  <a:pt x="476" y="628"/>
                </a:lnTo>
                <a:lnTo>
                  <a:pt x="470" y="628"/>
                </a:lnTo>
                <a:lnTo>
                  <a:pt x="468" y="628"/>
                </a:lnTo>
                <a:lnTo>
                  <a:pt x="466" y="624"/>
                </a:lnTo>
                <a:lnTo>
                  <a:pt x="462" y="620"/>
                </a:lnTo>
                <a:lnTo>
                  <a:pt x="458" y="618"/>
                </a:lnTo>
                <a:lnTo>
                  <a:pt x="454" y="616"/>
                </a:lnTo>
                <a:lnTo>
                  <a:pt x="450" y="616"/>
                </a:lnTo>
                <a:lnTo>
                  <a:pt x="450" y="614"/>
                </a:lnTo>
                <a:lnTo>
                  <a:pt x="450" y="610"/>
                </a:lnTo>
                <a:lnTo>
                  <a:pt x="446" y="608"/>
                </a:lnTo>
                <a:lnTo>
                  <a:pt x="442" y="606"/>
                </a:lnTo>
                <a:lnTo>
                  <a:pt x="442" y="608"/>
                </a:lnTo>
                <a:lnTo>
                  <a:pt x="442" y="610"/>
                </a:lnTo>
                <a:lnTo>
                  <a:pt x="436" y="610"/>
                </a:lnTo>
                <a:lnTo>
                  <a:pt x="436" y="606"/>
                </a:lnTo>
                <a:lnTo>
                  <a:pt x="424" y="608"/>
                </a:lnTo>
                <a:lnTo>
                  <a:pt x="426" y="610"/>
                </a:lnTo>
                <a:lnTo>
                  <a:pt x="426" y="612"/>
                </a:lnTo>
                <a:lnTo>
                  <a:pt x="416" y="624"/>
                </a:lnTo>
                <a:lnTo>
                  <a:pt x="412" y="624"/>
                </a:lnTo>
                <a:lnTo>
                  <a:pt x="406" y="624"/>
                </a:lnTo>
                <a:lnTo>
                  <a:pt x="404" y="624"/>
                </a:lnTo>
                <a:lnTo>
                  <a:pt x="402" y="624"/>
                </a:lnTo>
                <a:lnTo>
                  <a:pt x="402" y="626"/>
                </a:lnTo>
                <a:lnTo>
                  <a:pt x="400" y="628"/>
                </a:lnTo>
                <a:lnTo>
                  <a:pt x="398" y="628"/>
                </a:lnTo>
                <a:lnTo>
                  <a:pt x="396" y="632"/>
                </a:lnTo>
                <a:lnTo>
                  <a:pt x="396" y="638"/>
                </a:lnTo>
                <a:lnTo>
                  <a:pt x="396" y="640"/>
                </a:lnTo>
                <a:lnTo>
                  <a:pt x="398" y="642"/>
                </a:lnTo>
                <a:lnTo>
                  <a:pt x="402" y="646"/>
                </a:lnTo>
                <a:lnTo>
                  <a:pt x="392" y="650"/>
                </a:lnTo>
                <a:lnTo>
                  <a:pt x="388" y="640"/>
                </a:lnTo>
                <a:lnTo>
                  <a:pt x="384" y="640"/>
                </a:lnTo>
                <a:lnTo>
                  <a:pt x="382" y="646"/>
                </a:lnTo>
                <a:lnTo>
                  <a:pt x="380" y="646"/>
                </a:lnTo>
                <a:lnTo>
                  <a:pt x="378" y="648"/>
                </a:lnTo>
                <a:lnTo>
                  <a:pt x="376" y="648"/>
                </a:lnTo>
                <a:lnTo>
                  <a:pt x="376" y="654"/>
                </a:lnTo>
                <a:lnTo>
                  <a:pt x="374" y="658"/>
                </a:lnTo>
                <a:lnTo>
                  <a:pt x="372" y="662"/>
                </a:lnTo>
                <a:lnTo>
                  <a:pt x="374" y="662"/>
                </a:lnTo>
                <a:lnTo>
                  <a:pt x="376" y="664"/>
                </a:lnTo>
                <a:lnTo>
                  <a:pt x="376" y="666"/>
                </a:lnTo>
                <a:lnTo>
                  <a:pt x="374" y="668"/>
                </a:lnTo>
                <a:lnTo>
                  <a:pt x="374" y="670"/>
                </a:lnTo>
                <a:lnTo>
                  <a:pt x="368" y="678"/>
                </a:lnTo>
                <a:lnTo>
                  <a:pt x="366" y="680"/>
                </a:lnTo>
                <a:lnTo>
                  <a:pt x="368" y="682"/>
                </a:lnTo>
                <a:lnTo>
                  <a:pt x="372" y="686"/>
                </a:lnTo>
                <a:lnTo>
                  <a:pt x="374" y="688"/>
                </a:lnTo>
                <a:lnTo>
                  <a:pt x="374" y="690"/>
                </a:lnTo>
                <a:lnTo>
                  <a:pt x="374" y="696"/>
                </a:lnTo>
                <a:lnTo>
                  <a:pt x="376" y="698"/>
                </a:lnTo>
                <a:lnTo>
                  <a:pt x="378" y="698"/>
                </a:lnTo>
                <a:lnTo>
                  <a:pt x="382" y="696"/>
                </a:lnTo>
                <a:lnTo>
                  <a:pt x="386" y="708"/>
                </a:lnTo>
                <a:lnTo>
                  <a:pt x="388" y="710"/>
                </a:lnTo>
                <a:lnTo>
                  <a:pt x="386" y="714"/>
                </a:lnTo>
                <a:lnTo>
                  <a:pt x="386" y="716"/>
                </a:lnTo>
                <a:lnTo>
                  <a:pt x="388" y="720"/>
                </a:lnTo>
                <a:lnTo>
                  <a:pt x="388" y="722"/>
                </a:lnTo>
                <a:lnTo>
                  <a:pt x="388" y="726"/>
                </a:lnTo>
                <a:lnTo>
                  <a:pt x="384" y="726"/>
                </a:lnTo>
                <a:lnTo>
                  <a:pt x="384" y="724"/>
                </a:lnTo>
                <a:lnTo>
                  <a:pt x="382" y="722"/>
                </a:lnTo>
                <a:lnTo>
                  <a:pt x="382" y="724"/>
                </a:lnTo>
                <a:lnTo>
                  <a:pt x="382" y="726"/>
                </a:lnTo>
                <a:lnTo>
                  <a:pt x="386" y="726"/>
                </a:lnTo>
                <a:lnTo>
                  <a:pt x="386" y="730"/>
                </a:lnTo>
                <a:lnTo>
                  <a:pt x="382" y="734"/>
                </a:lnTo>
                <a:lnTo>
                  <a:pt x="380" y="732"/>
                </a:lnTo>
                <a:lnTo>
                  <a:pt x="382" y="730"/>
                </a:lnTo>
                <a:lnTo>
                  <a:pt x="378" y="730"/>
                </a:lnTo>
                <a:lnTo>
                  <a:pt x="378" y="726"/>
                </a:lnTo>
                <a:lnTo>
                  <a:pt x="376" y="726"/>
                </a:lnTo>
                <a:lnTo>
                  <a:pt x="376" y="728"/>
                </a:lnTo>
                <a:lnTo>
                  <a:pt x="372" y="730"/>
                </a:lnTo>
                <a:lnTo>
                  <a:pt x="370" y="730"/>
                </a:lnTo>
                <a:lnTo>
                  <a:pt x="368" y="730"/>
                </a:lnTo>
                <a:lnTo>
                  <a:pt x="368" y="732"/>
                </a:lnTo>
                <a:lnTo>
                  <a:pt x="370" y="732"/>
                </a:lnTo>
                <a:lnTo>
                  <a:pt x="368" y="732"/>
                </a:lnTo>
                <a:lnTo>
                  <a:pt x="368" y="734"/>
                </a:lnTo>
                <a:lnTo>
                  <a:pt x="370" y="736"/>
                </a:lnTo>
                <a:lnTo>
                  <a:pt x="366" y="740"/>
                </a:lnTo>
                <a:lnTo>
                  <a:pt x="362" y="750"/>
                </a:lnTo>
                <a:lnTo>
                  <a:pt x="362" y="756"/>
                </a:lnTo>
                <a:lnTo>
                  <a:pt x="360" y="758"/>
                </a:lnTo>
                <a:lnTo>
                  <a:pt x="360" y="762"/>
                </a:lnTo>
                <a:lnTo>
                  <a:pt x="360" y="764"/>
                </a:lnTo>
                <a:lnTo>
                  <a:pt x="358" y="766"/>
                </a:lnTo>
                <a:lnTo>
                  <a:pt x="370" y="766"/>
                </a:lnTo>
                <a:lnTo>
                  <a:pt x="370" y="776"/>
                </a:lnTo>
                <a:lnTo>
                  <a:pt x="372" y="778"/>
                </a:lnTo>
                <a:lnTo>
                  <a:pt x="372" y="792"/>
                </a:lnTo>
                <a:lnTo>
                  <a:pt x="376" y="796"/>
                </a:lnTo>
                <a:lnTo>
                  <a:pt x="380" y="800"/>
                </a:lnTo>
                <a:lnTo>
                  <a:pt x="380" y="804"/>
                </a:lnTo>
                <a:lnTo>
                  <a:pt x="382" y="808"/>
                </a:lnTo>
                <a:lnTo>
                  <a:pt x="390" y="814"/>
                </a:lnTo>
                <a:lnTo>
                  <a:pt x="392" y="818"/>
                </a:lnTo>
                <a:lnTo>
                  <a:pt x="390" y="824"/>
                </a:lnTo>
                <a:lnTo>
                  <a:pt x="384" y="828"/>
                </a:lnTo>
                <a:lnTo>
                  <a:pt x="382" y="826"/>
                </a:lnTo>
                <a:lnTo>
                  <a:pt x="380" y="822"/>
                </a:lnTo>
                <a:lnTo>
                  <a:pt x="378" y="818"/>
                </a:lnTo>
                <a:lnTo>
                  <a:pt x="374" y="816"/>
                </a:lnTo>
                <a:lnTo>
                  <a:pt x="368" y="810"/>
                </a:lnTo>
                <a:lnTo>
                  <a:pt x="364" y="806"/>
                </a:lnTo>
                <a:lnTo>
                  <a:pt x="362" y="804"/>
                </a:lnTo>
                <a:lnTo>
                  <a:pt x="360" y="804"/>
                </a:lnTo>
                <a:lnTo>
                  <a:pt x="356" y="804"/>
                </a:lnTo>
                <a:lnTo>
                  <a:pt x="356" y="802"/>
                </a:lnTo>
                <a:lnTo>
                  <a:pt x="356" y="800"/>
                </a:lnTo>
                <a:lnTo>
                  <a:pt x="356" y="798"/>
                </a:lnTo>
                <a:lnTo>
                  <a:pt x="352" y="796"/>
                </a:lnTo>
                <a:lnTo>
                  <a:pt x="350" y="794"/>
                </a:lnTo>
                <a:lnTo>
                  <a:pt x="348" y="792"/>
                </a:lnTo>
                <a:lnTo>
                  <a:pt x="346" y="788"/>
                </a:lnTo>
                <a:lnTo>
                  <a:pt x="342" y="786"/>
                </a:lnTo>
                <a:lnTo>
                  <a:pt x="338" y="788"/>
                </a:lnTo>
                <a:lnTo>
                  <a:pt x="334" y="790"/>
                </a:lnTo>
                <a:lnTo>
                  <a:pt x="332" y="790"/>
                </a:lnTo>
                <a:lnTo>
                  <a:pt x="330" y="788"/>
                </a:lnTo>
                <a:lnTo>
                  <a:pt x="328" y="788"/>
                </a:lnTo>
                <a:lnTo>
                  <a:pt x="322" y="790"/>
                </a:lnTo>
                <a:lnTo>
                  <a:pt x="318" y="790"/>
                </a:lnTo>
                <a:lnTo>
                  <a:pt x="316" y="788"/>
                </a:lnTo>
                <a:lnTo>
                  <a:pt x="312" y="782"/>
                </a:lnTo>
                <a:lnTo>
                  <a:pt x="308" y="780"/>
                </a:lnTo>
                <a:lnTo>
                  <a:pt x="304" y="778"/>
                </a:lnTo>
                <a:lnTo>
                  <a:pt x="300" y="778"/>
                </a:lnTo>
                <a:lnTo>
                  <a:pt x="294" y="778"/>
                </a:lnTo>
                <a:lnTo>
                  <a:pt x="288" y="778"/>
                </a:lnTo>
                <a:lnTo>
                  <a:pt x="286" y="774"/>
                </a:lnTo>
                <a:lnTo>
                  <a:pt x="284" y="774"/>
                </a:lnTo>
                <a:lnTo>
                  <a:pt x="280" y="774"/>
                </a:lnTo>
                <a:lnTo>
                  <a:pt x="276" y="776"/>
                </a:lnTo>
                <a:lnTo>
                  <a:pt x="272" y="780"/>
                </a:lnTo>
                <a:lnTo>
                  <a:pt x="272" y="784"/>
                </a:lnTo>
                <a:lnTo>
                  <a:pt x="270" y="782"/>
                </a:lnTo>
                <a:lnTo>
                  <a:pt x="266" y="778"/>
                </a:lnTo>
                <a:lnTo>
                  <a:pt x="262" y="774"/>
                </a:lnTo>
                <a:lnTo>
                  <a:pt x="260" y="772"/>
                </a:lnTo>
                <a:lnTo>
                  <a:pt x="256" y="772"/>
                </a:lnTo>
                <a:lnTo>
                  <a:pt x="254" y="766"/>
                </a:lnTo>
                <a:lnTo>
                  <a:pt x="250" y="764"/>
                </a:lnTo>
                <a:lnTo>
                  <a:pt x="248" y="760"/>
                </a:lnTo>
                <a:lnTo>
                  <a:pt x="246" y="760"/>
                </a:lnTo>
                <a:lnTo>
                  <a:pt x="244" y="760"/>
                </a:lnTo>
                <a:lnTo>
                  <a:pt x="240" y="754"/>
                </a:lnTo>
                <a:lnTo>
                  <a:pt x="240" y="750"/>
                </a:lnTo>
                <a:lnTo>
                  <a:pt x="230" y="754"/>
                </a:lnTo>
                <a:lnTo>
                  <a:pt x="230" y="750"/>
                </a:lnTo>
                <a:lnTo>
                  <a:pt x="236" y="748"/>
                </a:lnTo>
                <a:lnTo>
                  <a:pt x="236" y="744"/>
                </a:lnTo>
                <a:lnTo>
                  <a:pt x="244" y="744"/>
                </a:lnTo>
                <a:lnTo>
                  <a:pt x="244" y="740"/>
                </a:lnTo>
                <a:lnTo>
                  <a:pt x="248" y="738"/>
                </a:lnTo>
                <a:lnTo>
                  <a:pt x="250" y="734"/>
                </a:lnTo>
                <a:lnTo>
                  <a:pt x="250" y="732"/>
                </a:lnTo>
                <a:lnTo>
                  <a:pt x="244" y="730"/>
                </a:lnTo>
                <a:lnTo>
                  <a:pt x="242" y="726"/>
                </a:lnTo>
                <a:lnTo>
                  <a:pt x="252" y="726"/>
                </a:lnTo>
                <a:lnTo>
                  <a:pt x="252" y="720"/>
                </a:lnTo>
                <a:lnTo>
                  <a:pt x="254" y="720"/>
                </a:lnTo>
                <a:lnTo>
                  <a:pt x="256" y="720"/>
                </a:lnTo>
                <a:lnTo>
                  <a:pt x="258" y="718"/>
                </a:lnTo>
                <a:lnTo>
                  <a:pt x="260" y="716"/>
                </a:lnTo>
                <a:lnTo>
                  <a:pt x="268" y="712"/>
                </a:lnTo>
                <a:lnTo>
                  <a:pt x="268" y="710"/>
                </a:lnTo>
                <a:lnTo>
                  <a:pt x="266" y="710"/>
                </a:lnTo>
                <a:lnTo>
                  <a:pt x="264" y="712"/>
                </a:lnTo>
                <a:lnTo>
                  <a:pt x="260" y="712"/>
                </a:lnTo>
                <a:lnTo>
                  <a:pt x="262" y="708"/>
                </a:lnTo>
                <a:lnTo>
                  <a:pt x="264" y="704"/>
                </a:lnTo>
                <a:lnTo>
                  <a:pt x="270" y="702"/>
                </a:lnTo>
                <a:lnTo>
                  <a:pt x="274" y="702"/>
                </a:lnTo>
                <a:lnTo>
                  <a:pt x="276" y="700"/>
                </a:lnTo>
                <a:lnTo>
                  <a:pt x="278" y="690"/>
                </a:lnTo>
                <a:lnTo>
                  <a:pt x="278" y="686"/>
                </a:lnTo>
                <a:lnTo>
                  <a:pt x="276" y="684"/>
                </a:lnTo>
                <a:lnTo>
                  <a:pt x="276" y="680"/>
                </a:lnTo>
                <a:lnTo>
                  <a:pt x="276" y="678"/>
                </a:lnTo>
                <a:lnTo>
                  <a:pt x="276" y="676"/>
                </a:lnTo>
                <a:lnTo>
                  <a:pt x="274" y="674"/>
                </a:lnTo>
                <a:lnTo>
                  <a:pt x="272" y="672"/>
                </a:lnTo>
                <a:lnTo>
                  <a:pt x="274" y="672"/>
                </a:lnTo>
                <a:lnTo>
                  <a:pt x="276" y="668"/>
                </a:lnTo>
                <a:lnTo>
                  <a:pt x="276" y="666"/>
                </a:lnTo>
                <a:lnTo>
                  <a:pt x="274" y="666"/>
                </a:lnTo>
                <a:lnTo>
                  <a:pt x="270" y="664"/>
                </a:lnTo>
                <a:lnTo>
                  <a:pt x="270" y="662"/>
                </a:lnTo>
                <a:lnTo>
                  <a:pt x="272" y="660"/>
                </a:lnTo>
                <a:lnTo>
                  <a:pt x="270" y="656"/>
                </a:lnTo>
                <a:lnTo>
                  <a:pt x="252" y="650"/>
                </a:lnTo>
                <a:lnTo>
                  <a:pt x="248" y="648"/>
                </a:lnTo>
                <a:lnTo>
                  <a:pt x="244" y="646"/>
                </a:lnTo>
                <a:lnTo>
                  <a:pt x="242" y="644"/>
                </a:lnTo>
                <a:lnTo>
                  <a:pt x="242" y="642"/>
                </a:lnTo>
                <a:lnTo>
                  <a:pt x="238" y="640"/>
                </a:lnTo>
                <a:lnTo>
                  <a:pt x="234" y="640"/>
                </a:lnTo>
                <a:lnTo>
                  <a:pt x="230" y="642"/>
                </a:lnTo>
                <a:lnTo>
                  <a:pt x="222" y="646"/>
                </a:lnTo>
                <a:lnTo>
                  <a:pt x="220" y="642"/>
                </a:lnTo>
                <a:lnTo>
                  <a:pt x="220" y="638"/>
                </a:lnTo>
                <a:lnTo>
                  <a:pt x="218" y="636"/>
                </a:lnTo>
                <a:lnTo>
                  <a:pt x="212" y="634"/>
                </a:lnTo>
                <a:lnTo>
                  <a:pt x="210" y="630"/>
                </a:lnTo>
                <a:lnTo>
                  <a:pt x="210" y="628"/>
                </a:lnTo>
                <a:lnTo>
                  <a:pt x="208" y="628"/>
                </a:lnTo>
                <a:lnTo>
                  <a:pt x="204" y="630"/>
                </a:lnTo>
                <a:lnTo>
                  <a:pt x="198" y="626"/>
                </a:lnTo>
                <a:lnTo>
                  <a:pt x="194" y="626"/>
                </a:lnTo>
                <a:lnTo>
                  <a:pt x="190" y="626"/>
                </a:lnTo>
                <a:lnTo>
                  <a:pt x="188" y="626"/>
                </a:lnTo>
                <a:lnTo>
                  <a:pt x="186" y="624"/>
                </a:lnTo>
                <a:lnTo>
                  <a:pt x="186" y="622"/>
                </a:lnTo>
                <a:lnTo>
                  <a:pt x="186" y="620"/>
                </a:lnTo>
                <a:lnTo>
                  <a:pt x="184" y="620"/>
                </a:lnTo>
                <a:lnTo>
                  <a:pt x="184" y="618"/>
                </a:lnTo>
                <a:lnTo>
                  <a:pt x="182" y="614"/>
                </a:lnTo>
                <a:lnTo>
                  <a:pt x="182" y="612"/>
                </a:lnTo>
                <a:lnTo>
                  <a:pt x="180" y="608"/>
                </a:lnTo>
                <a:lnTo>
                  <a:pt x="180" y="606"/>
                </a:lnTo>
                <a:lnTo>
                  <a:pt x="178" y="606"/>
                </a:lnTo>
                <a:lnTo>
                  <a:pt x="174" y="606"/>
                </a:lnTo>
                <a:lnTo>
                  <a:pt x="170" y="604"/>
                </a:lnTo>
                <a:lnTo>
                  <a:pt x="168" y="606"/>
                </a:lnTo>
                <a:lnTo>
                  <a:pt x="166" y="608"/>
                </a:lnTo>
                <a:lnTo>
                  <a:pt x="162" y="608"/>
                </a:lnTo>
                <a:lnTo>
                  <a:pt x="160" y="604"/>
                </a:lnTo>
                <a:lnTo>
                  <a:pt x="160" y="588"/>
                </a:lnTo>
                <a:lnTo>
                  <a:pt x="158" y="586"/>
                </a:lnTo>
                <a:lnTo>
                  <a:pt x="156" y="584"/>
                </a:lnTo>
                <a:lnTo>
                  <a:pt x="154" y="584"/>
                </a:lnTo>
                <a:lnTo>
                  <a:pt x="154" y="580"/>
                </a:lnTo>
                <a:lnTo>
                  <a:pt x="156" y="578"/>
                </a:lnTo>
                <a:lnTo>
                  <a:pt x="158" y="578"/>
                </a:lnTo>
                <a:lnTo>
                  <a:pt x="162" y="580"/>
                </a:lnTo>
                <a:lnTo>
                  <a:pt x="164" y="580"/>
                </a:lnTo>
                <a:lnTo>
                  <a:pt x="166" y="578"/>
                </a:lnTo>
                <a:lnTo>
                  <a:pt x="166" y="576"/>
                </a:lnTo>
                <a:lnTo>
                  <a:pt x="164" y="570"/>
                </a:lnTo>
                <a:lnTo>
                  <a:pt x="160" y="566"/>
                </a:lnTo>
                <a:lnTo>
                  <a:pt x="156" y="562"/>
                </a:lnTo>
                <a:lnTo>
                  <a:pt x="154" y="560"/>
                </a:lnTo>
                <a:lnTo>
                  <a:pt x="154" y="558"/>
                </a:lnTo>
                <a:lnTo>
                  <a:pt x="154" y="550"/>
                </a:lnTo>
                <a:lnTo>
                  <a:pt x="152" y="544"/>
                </a:lnTo>
                <a:lnTo>
                  <a:pt x="150" y="540"/>
                </a:lnTo>
                <a:lnTo>
                  <a:pt x="150" y="536"/>
                </a:lnTo>
                <a:lnTo>
                  <a:pt x="148" y="536"/>
                </a:lnTo>
                <a:lnTo>
                  <a:pt x="146" y="534"/>
                </a:lnTo>
                <a:lnTo>
                  <a:pt x="146" y="532"/>
                </a:lnTo>
                <a:lnTo>
                  <a:pt x="144" y="530"/>
                </a:lnTo>
                <a:lnTo>
                  <a:pt x="142" y="530"/>
                </a:lnTo>
                <a:lnTo>
                  <a:pt x="138" y="528"/>
                </a:lnTo>
                <a:lnTo>
                  <a:pt x="132" y="526"/>
                </a:lnTo>
                <a:lnTo>
                  <a:pt x="130" y="526"/>
                </a:lnTo>
                <a:lnTo>
                  <a:pt x="126" y="528"/>
                </a:lnTo>
                <a:lnTo>
                  <a:pt x="124" y="528"/>
                </a:lnTo>
                <a:lnTo>
                  <a:pt x="124" y="526"/>
                </a:lnTo>
                <a:lnTo>
                  <a:pt x="122" y="524"/>
                </a:lnTo>
                <a:lnTo>
                  <a:pt x="120" y="518"/>
                </a:lnTo>
                <a:lnTo>
                  <a:pt x="116" y="512"/>
                </a:lnTo>
                <a:lnTo>
                  <a:pt x="114" y="510"/>
                </a:lnTo>
                <a:lnTo>
                  <a:pt x="112" y="510"/>
                </a:lnTo>
                <a:lnTo>
                  <a:pt x="110" y="508"/>
                </a:lnTo>
                <a:lnTo>
                  <a:pt x="110" y="498"/>
                </a:lnTo>
                <a:lnTo>
                  <a:pt x="106" y="500"/>
                </a:lnTo>
                <a:lnTo>
                  <a:pt x="104" y="500"/>
                </a:lnTo>
                <a:lnTo>
                  <a:pt x="102" y="498"/>
                </a:lnTo>
                <a:lnTo>
                  <a:pt x="102" y="494"/>
                </a:lnTo>
                <a:lnTo>
                  <a:pt x="100" y="494"/>
                </a:lnTo>
                <a:lnTo>
                  <a:pt x="102" y="490"/>
                </a:lnTo>
                <a:lnTo>
                  <a:pt x="102" y="486"/>
                </a:lnTo>
                <a:lnTo>
                  <a:pt x="104" y="486"/>
                </a:lnTo>
                <a:lnTo>
                  <a:pt x="108" y="482"/>
                </a:lnTo>
                <a:lnTo>
                  <a:pt x="110" y="480"/>
                </a:lnTo>
                <a:lnTo>
                  <a:pt x="112" y="480"/>
                </a:lnTo>
                <a:lnTo>
                  <a:pt x="114" y="470"/>
                </a:lnTo>
                <a:lnTo>
                  <a:pt x="112" y="462"/>
                </a:lnTo>
                <a:lnTo>
                  <a:pt x="116" y="460"/>
                </a:lnTo>
                <a:lnTo>
                  <a:pt x="116" y="458"/>
                </a:lnTo>
                <a:lnTo>
                  <a:pt x="118" y="456"/>
                </a:lnTo>
                <a:lnTo>
                  <a:pt x="116" y="452"/>
                </a:lnTo>
                <a:lnTo>
                  <a:pt x="114" y="450"/>
                </a:lnTo>
                <a:lnTo>
                  <a:pt x="118" y="440"/>
                </a:lnTo>
                <a:lnTo>
                  <a:pt x="120" y="442"/>
                </a:lnTo>
                <a:lnTo>
                  <a:pt x="122" y="440"/>
                </a:lnTo>
                <a:lnTo>
                  <a:pt x="126" y="442"/>
                </a:lnTo>
                <a:lnTo>
                  <a:pt x="130" y="442"/>
                </a:lnTo>
                <a:lnTo>
                  <a:pt x="132" y="440"/>
                </a:lnTo>
                <a:lnTo>
                  <a:pt x="136" y="436"/>
                </a:lnTo>
                <a:lnTo>
                  <a:pt x="140" y="438"/>
                </a:lnTo>
                <a:lnTo>
                  <a:pt x="142" y="438"/>
                </a:lnTo>
                <a:lnTo>
                  <a:pt x="146" y="438"/>
                </a:lnTo>
                <a:lnTo>
                  <a:pt x="148" y="436"/>
                </a:lnTo>
                <a:lnTo>
                  <a:pt x="144" y="436"/>
                </a:lnTo>
                <a:lnTo>
                  <a:pt x="142" y="432"/>
                </a:lnTo>
                <a:lnTo>
                  <a:pt x="138" y="428"/>
                </a:lnTo>
                <a:lnTo>
                  <a:pt x="128" y="430"/>
                </a:lnTo>
                <a:lnTo>
                  <a:pt x="116" y="420"/>
                </a:lnTo>
                <a:lnTo>
                  <a:pt x="118" y="418"/>
                </a:lnTo>
                <a:lnTo>
                  <a:pt x="118" y="416"/>
                </a:lnTo>
                <a:lnTo>
                  <a:pt x="110" y="420"/>
                </a:lnTo>
                <a:lnTo>
                  <a:pt x="108" y="420"/>
                </a:lnTo>
                <a:lnTo>
                  <a:pt x="116" y="414"/>
                </a:lnTo>
                <a:lnTo>
                  <a:pt x="140" y="398"/>
                </a:lnTo>
                <a:lnTo>
                  <a:pt x="156" y="388"/>
                </a:lnTo>
                <a:lnTo>
                  <a:pt x="162" y="382"/>
                </a:lnTo>
                <a:lnTo>
                  <a:pt x="162" y="378"/>
                </a:lnTo>
                <a:lnTo>
                  <a:pt x="160" y="372"/>
                </a:lnTo>
                <a:lnTo>
                  <a:pt x="160" y="370"/>
                </a:lnTo>
                <a:lnTo>
                  <a:pt x="158" y="370"/>
                </a:lnTo>
                <a:lnTo>
                  <a:pt x="152" y="368"/>
                </a:lnTo>
                <a:lnTo>
                  <a:pt x="150" y="366"/>
                </a:lnTo>
                <a:lnTo>
                  <a:pt x="150" y="364"/>
                </a:lnTo>
                <a:lnTo>
                  <a:pt x="150" y="358"/>
                </a:lnTo>
                <a:lnTo>
                  <a:pt x="150" y="354"/>
                </a:lnTo>
                <a:lnTo>
                  <a:pt x="154" y="350"/>
                </a:lnTo>
                <a:lnTo>
                  <a:pt x="154" y="348"/>
                </a:lnTo>
                <a:lnTo>
                  <a:pt x="154" y="346"/>
                </a:lnTo>
                <a:lnTo>
                  <a:pt x="152" y="340"/>
                </a:lnTo>
                <a:lnTo>
                  <a:pt x="150" y="336"/>
                </a:lnTo>
                <a:lnTo>
                  <a:pt x="148" y="334"/>
                </a:lnTo>
                <a:lnTo>
                  <a:pt x="144" y="330"/>
                </a:lnTo>
                <a:lnTo>
                  <a:pt x="144" y="326"/>
                </a:lnTo>
                <a:lnTo>
                  <a:pt x="142" y="318"/>
                </a:lnTo>
                <a:lnTo>
                  <a:pt x="142" y="314"/>
                </a:lnTo>
                <a:lnTo>
                  <a:pt x="142" y="310"/>
                </a:lnTo>
                <a:lnTo>
                  <a:pt x="144" y="308"/>
                </a:lnTo>
                <a:lnTo>
                  <a:pt x="142" y="306"/>
                </a:lnTo>
                <a:lnTo>
                  <a:pt x="142" y="302"/>
                </a:lnTo>
                <a:lnTo>
                  <a:pt x="142" y="298"/>
                </a:lnTo>
                <a:lnTo>
                  <a:pt x="140" y="294"/>
                </a:lnTo>
                <a:lnTo>
                  <a:pt x="134" y="268"/>
                </a:lnTo>
                <a:lnTo>
                  <a:pt x="134" y="266"/>
                </a:lnTo>
                <a:lnTo>
                  <a:pt x="136" y="262"/>
                </a:lnTo>
                <a:lnTo>
                  <a:pt x="142" y="256"/>
                </a:lnTo>
                <a:lnTo>
                  <a:pt x="142" y="252"/>
                </a:lnTo>
                <a:lnTo>
                  <a:pt x="140" y="248"/>
                </a:lnTo>
                <a:lnTo>
                  <a:pt x="138" y="244"/>
                </a:lnTo>
                <a:lnTo>
                  <a:pt x="136" y="246"/>
                </a:lnTo>
                <a:lnTo>
                  <a:pt x="134" y="244"/>
                </a:lnTo>
                <a:lnTo>
                  <a:pt x="132" y="240"/>
                </a:lnTo>
                <a:lnTo>
                  <a:pt x="132" y="234"/>
                </a:lnTo>
                <a:lnTo>
                  <a:pt x="134" y="226"/>
                </a:lnTo>
                <a:lnTo>
                  <a:pt x="138" y="222"/>
                </a:lnTo>
                <a:lnTo>
                  <a:pt x="138" y="224"/>
                </a:lnTo>
                <a:lnTo>
                  <a:pt x="140" y="226"/>
                </a:lnTo>
                <a:lnTo>
                  <a:pt x="142" y="226"/>
                </a:lnTo>
                <a:lnTo>
                  <a:pt x="144" y="220"/>
                </a:lnTo>
                <a:lnTo>
                  <a:pt x="144" y="216"/>
                </a:lnTo>
                <a:lnTo>
                  <a:pt x="144" y="210"/>
                </a:lnTo>
                <a:lnTo>
                  <a:pt x="142" y="208"/>
                </a:lnTo>
                <a:lnTo>
                  <a:pt x="144" y="208"/>
                </a:lnTo>
                <a:lnTo>
                  <a:pt x="146" y="208"/>
                </a:lnTo>
                <a:lnTo>
                  <a:pt x="148" y="206"/>
                </a:lnTo>
                <a:lnTo>
                  <a:pt x="152" y="204"/>
                </a:lnTo>
                <a:lnTo>
                  <a:pt x="156" y="202"/>
                </a:lnTo>
                <a:lnTo>
                  <a:pt x="160" y="202"/>
                </a:lnTo>
                <a:lnTo>
                  <a:pt x="162" y="204"/>
                </a:lnTo>
                <a:lnTo>
                  <a:pt x="164" y="206"/>
                </a:lnTo>
                <a:lnTo>
                  <a:pt x="164" y="202"/>
                </a:lnTo>
                <a:lnTo>
                  <a:pt x="168" y="202"/>
                </a:lnTo>
                <a:lnTo>
                  <a:pt x="168" y="200"/>
                </a:lnTo>
                <a:lnTo>
                  <a:pt x="170" y="200"/>
                </a:lnTo>
                <a:lnTo>
                  <a:pt x="180" y="206"/>
                </a:lnTo>
                <a:lnTo>
                  <a:pt x="172" y="210"/>
                </a:lnTo>
                <a:lnTo>
                  <a:pt x="172" y="212"/>
                </a:lnTo>
                <a:lnTo>
                  <a:pt x="178" y="214"/>
                </a:lnTo>
                <a:lnTo>
                  <a:pt x="182" y="214"/>
                </a:lnTo>
                <a:lnTo>
                  <a:pt x="186" y="214"/>
                </a:lnTo>
                <a:lnTo>
                  <a:pt x="188" y="214"/>
                </a:lnTo>
                <a:lnTo>
                  <a:pt x="190" y="214"/>
                </a:lnTo>
                <a:lnTo>
                  <a:pt x="190" y="216"/>
                </a:lnTo>
                <a:lnTo>
                  <a:pt x="196" y="216"/>
                </a:lnTo>
                <a:lnTo>
                  <a:pt x="204" y="218"/>
                </a:lnTo>
                <a:lnTo>
                  <a:pt x="208" y="222"/>
                </a:lnTo>
                <a:lnTo>
                  <a:pt x="210" y="222"/>
                </a:lnTo>
                <a:lnTo>
                  <a:pt x="214" y="222"/>
                </a:lnTo>
                <a:lnTo>
                  <a:pt x="216" y="224"/>
                </a:lnTo>
                <a:lnTo>
                  <a:pt x="218" y="226"/>
                </a:lnTo>
                <a:lnTo>
                  <a:pt x="220" y="226"/>
                </a:lnTo>
                <a:lnTo>
                  <a:pt x="222" y="226"/>
                </a:lnTo>
                <a:lnTo>
                  <a:pt x="226" y="228"/>
                </a:lnTo>
                <a:lnTo>
                  <a:pt x="232" y="230"/>
                </a:lnTo>
                <a:lnTo>
                  <a:pt x="238" y="232"/>
                </a:lnTo>
                <a:lnTo>
                  <a:pt x="242" y="236"/>
                </a:lnTo>
                <a:lnTo>
                  <a:pt x="248" y="236"/>
                </a:lnTo>
                <a:lnTo>
                  <a:pt x="256" y="242"/>
                </a:lnTo>
                <a:lnTo>
                  <a:pt x="262" y="250"/>
                </a:lnTo>
                <a:lnTo>
                  <a:pt x="266" y="248"/>
                </a:lnTo>
                <a:lnTo>
                  <a:pt x="268" y="250"/>
                </a:lnTo>
                <a:lnTo>
                  <a:pt x="270" y="254"/>
                </a:lnTo>
                <a:lnTo>
                  <a:pt x="276" y="254"/>
                </a:lnTo>
                <a:lnTo>
                  <a:pt x="286" y="264"/>
                </a:lnTo>
                <a:lnTo>
                  <a:pt x="288" y="270"/>
                </a:lnTo>
                <a:lnTo>
                  <a:pt x="288" y="274"/>
                </a:lnTo>
                <a:lnTo>
                  <a:pt x="286" y="280"/>
                </a:lnTo>
                <a:lnTo>
                  <a:pt x="284" y="282"/>
                </a:lnTo>
                <a:lnTo>
                  <a:pt x="282" y="284"/>
                </a:lnTo>
                <a:lnTo>
                  <a:pt x="280" y="286"/>
                </a:lnTo>
                <a:lnTo>
                  <a:pt x="280" y="288"/>
                </a:lnTo>
                <a:lnTo>
                  <a:pt x="278" y="288"/>
                </a:lnTo>
                <a:lnTo>
                  <a:pt x="276" y="288"/>
                </a:lnTo>
                <a:lnTo>
                  <a:pt x="272" y="294"/>
                </a:lnTo>
                <a:lnTo>
                  <a:pt x="266" y="296"/>
                </a:lnTo>
                <a:lnTo>
                  <a:pt x="262" y="298"/>
                </a:lnTo>
                <a:lnTo>
                  <a:pt x="258" y="298"/>
                </a:lnTo>
                <a:lnTo>
                  <a:pt x="256" y="298"/>
                </a:lnTo>
                <a:lnTo>
                  <a:pt x="244" y="296"/>
                </a:lnTo>
                <a:lnTo>
                  <a:pt x="232" y="296"/>
                </a:lnTo>
                <a:lnTo>
                  <a:pt x="226" y="292"/>
                </a:lnTo>
                <a:lnTo>
                  <a:pt x="218" y="292"/>
                </a:lnTo>
                <a:lnTo>
                  <a:pt x="216" y="290"/>
                </a:lnTo>
                <a:lnTo>
                  <a:pt x="212" y="288"/>
                </a:lnTo>
                <a:lnTo>
                  <a:pt x="208" y="288"/>
                </a:lnTo>
                <a:lnTo>
                  <a:pt x="204" y="280"/>
                </a:lnTo>
                <a:lnTo>
                  <a:pt x="202" y="282"/>
                </a:lnTo>
                <a:lnTo>
                  <a:pt x="202" y="286"/>
                </a:lnTo>
                <a:lnTo>
                  <a:pt x="200" y="286"/>
                </a:lnTo>
                <a:lnTo>
                  <a:pt x="200" y="284"/>
                </a:lnTo>
                <a:lnTo>
                  <a:pt x="194" y="282"/>
                </a:lnTo>
                <a:lnTo>
                  <a:pt x="192" y="278"/>
                </a:lnTo>
                <a:lnTo>
                  <a:pt x="188" y="278"/>
                </a:lnTo>
                <a:lnTo>
                  <a:pt x="182" y="278"/>
                </a:lnTo>
                <a:lnTo>
                  <a:pt x="180" y="274"/>
                </a:lnTo>
                <a:lnTo>
                  <a:pt x="178" y="270"/>
                </a:lnTo>
                <a:lnTo>
                  <a:pt x="172" y="268"/>
                </a:lnTo>
                <a:lnTo>
                  <a:pt x="170" y="270"/>
                </a:lnTo>
                <a:lnTo>
                  <a:pt x="172" y="270"/>
                </a:lnTo>
                <a:lnTo>
                  <a:pt x="176" y="278"/>
                </a:lnTo>
                <a:lnTo>
                  <a:pt x="178" y="280"/>
                </a:lnTo>
                <a:lnTo>
                  <a:pt x="176" y="282"/>
                </a:lnTo>
                <a:lnTo>
                  <a:pt x="182" y="282"/>
                </a:lnTo>
                <a:lnTo>
                  <a:pt x="184" y="284"/>
                </a:lnTo>
                <a:lnTo>
                  <a:pt x="180" y="286"/>
                </a:lnTo>
                <a:lnTo>
                  <a:pt x="180" y="288"/>
                </a:lnTo>
                <a:lnTo>
                  <a:pt x="182" y="290"/>
                </a:lnTo>
                <a:lnTo>
                  <a:pt x="182" y="292"/>
                </a:lnTo>
                <a:lnTo>
                  <a:pt x="186" y="292"/>
                </a:lnTo>
                <a:lnTo>
                  <a:pt x="188" y="290"/>
                </a:lnTo>
                <a:lnTo>
                  <a:pt x="188" y="294"/>
                </a:lnTo>
                <a:lnTo>
                  <a:pt x="182" y="294"/>
                </a:lnTo>
                <a:lnTo>
                  <a:pt x="186" y="296"/>
                </a:lnTo>
                <a:lnTo>
                  <a:pt x="196" y="298"/>
                </a:lnTo>
                <a:lnTo>
                  <a:pt x="198" y="300"/>
                </a:lnTo>
                <a:lnTo>
                  <a:pt x="202" y="300"/>
                </a:lnTo>
                <a:lnTo>
                  <a:pt x="206" y="300"/>
                </a:lnTo>
                <a:lnTo>
                  <a:pt x="206" y="304"/>
                </a:lnTo>
                <a:lnTo>
                  <a:pt x="208" y="306"/>
                </a:lnTo>
                <a:lnTo>
                  <a:pt x="212" y="306"/>
                </a:lnTo>
                <a:lnTo>
                  <a:pt x="212" y="308"/>
                </a:lnTo>
                <a:lnTo>
                  <a:pt x="212" y="310"/>
                </a:lnTo>
                <a:lnTo>
                  <a:pt x="210" y="312"/>
                </a:lnTo>
                <a:lnTo>
                  <a:pt x="210" y="318"/>
                </a:lnTo>
                <a:lnTo>
                  <a:pt x="212" y="322"/>
                </a:lnTo>
                <a:lnTo>
                  <a:pt x="214" y="342"/>
                </a:lnTo>
                <a:lnTo>
                  <a:pt x="216" y="342"/>
                </a:lnTo>
                <a:lnTo>
                  <a:pt x="218" y="344"/>
                </a:lnTo>
                <a:lnTo>
                  <a:pt x="220" y="342"/>
                </a:lnTo>
                <a:lnTo>
                  <a:pt x="222" y="340"/>
                </a:lnTo>
                <a:lnTo>
                  <a:pt x="226" y="344"/>
                </a:lnTo>
                <a:lnTo>
                  <a:pt x="226" y="352"/>
                </a:lnTo>
                <a:lnTo>
                  <a:pt x="234" y="350"/>
                </a:lnTo>
                <a:lnTo>
                  <a:pt x="240" y="352"/>
                </a:lnTo>
                <a:lnTo>
                  <a:pt x="244" y="354"/>
                </a:lnTo>
                <a:lnTo>
                  <a:pt x="244" y="356"/>
                </a:lnTo>
                <a:lnTo>
                  <a:pt x="246" y="356"/>
                </a:lnTo>
                <a:lnTo>
                  <a:pt x="248" y="354"/>
                </a:lnTo>
                <a:lnTo>
                  <a:pt x="248" y="352"/>
                </a:lnTo>
                <a:lnTo>
                  <a:pt x="252" y="352"/>
                </a:lnTo>
                <a:lnTo>
                  <a:pt x="252" y="350"/>
                </a:lnTo>
                <a:lnTo>
                  <a:pt x="252" y="338"/>
                </a:lnTo>
                <a:lnTo>
                  <a:pt x="246" y="336"/>
                </a:lnTo>
                <a:lnTo>
                  <a:pt x="242" y="330"/>
                </a:lnTo>
                <a:lnTo>
                  <a:pt x="240" y="324"/>
                </a:lnTo>
                <a:lnTo>
                  <a:pt x="244" y="324"/>
                </a:lnTo>
                <a:lnTo>
                  <a:pt x="244" y="318"/>
                </a:lnTo>
                <a:lnTo>
                  <a:pt x="242" y="318"/>
                </a:lnTo>
                <a:lnTo>
                  <a:pt x="242" y="316"/>
                </a:lnTo>
                <a:lnTo>
                  <a:pt x="244" y="316"/>
                </a:lnTo>
                <a:lnTo>
                  <a:pt x="248" y="316"/>
                </a:lnTo>
                <a:lnTo>
                  <a:pt x="250" y="318"/>
                </a:lnTo>
                <a:lnTo>
                  <a:pt x="252" y="320"/>
                </a:lnTo>
                <a:lnTo>
                  <a:pt x="260" y="324"/>
                </a:lnTo>
                <a:lnTo>
                  <a:pt x="260" y="326"/>
                </a:lnTo>
                <a:lnTo>
                  <a:pt x="264" y="328"/>
                </a:lnTo>
                <a:lnTo>
                  <a:pt x="268" y="328"/>
                </a:lnTo>
                <a:lnTo>
                  <a:pt x="272" y="330"/>
                </a:lnTo>
                <a:lnTo>
                  <a:pt x="284" y="332"/>
                </a:lnTo>
                <a:lnTo>
                  <a:pt x="282" y="328"/>
                </a:lnTo>
                <a:lnTo>
                  <a:pt x="280" y="322"/>
                </a:lnTo>
                <a:lnTo>
                  <a:pt x="276" y="318"/>
                </a:lnTo>
                <a:lnTo>
                  <a:pt x="274" y="316"/>
                </a:lnTo>
                <a:lnTo>
                  <a:pt x="272" y="314"/>
                </a:lnTo>
                <a:lnTo>
                  <a:pt x="272" y="310"/>
                </a:lnTo>
                <a:lnTo>
                  <a:pt x="278" y="306"/>
                </a:lnTo>
                <a:lnTo>
                  <a:pt x="284" y="302"/>
                </a:lnTo>
                <a:lnTo>
                  <a:pt x="286" y="296"/>
                </a:lnTo>
                <a:lnTo>
                  <a:pt x="288" y="296"/>
                </a:lnTo>
                <a:lnTo>
                  <a:pt x="292" y="296"/>
                </a:lnTo>
                <a:lnTo>
                  <a:pt x="296" y="292"/>
                </a:lnTo>
                <a:lnTo>
                  <a:pt x="298" y="290"/>
                </a:lnTo>
                <a:lnTo>
                  <a:pt x="302" y="290"/>
                </a:lnTo>
                <a:lnTo>
                  <a:pt x="306" y="294"/>
                </a:lnTo>
                <a:lnTo>
                  <a:pt x="310" y="294"/>
                </a:lnTo>
                <a:lnTo>
                  <a:pt x="314" y="300"/>
                </a:lnTo>
                <a:lnTo>
                  <a:pt x="314" y="302"/>
                </a:lnTo>
                <a:lnTo>
                  <a:pt x="320" y="302"/>
                </a:lnTo>
                <a:lnTo>
                  <a:pt x="320" y="294"/>
                </a:lnTo>
                <a:lnTo>
                  <a:pt x="324" y="286"/>
                </a:lnTo>
                <a:lnTo>
                  <a:pt x="328" y="282"/>
                </a:lnTo>
                <a:lnTo>
                  <a:pt x="328" y="280"/>
                </a:lnTo>
                <a:lnTo>
                  <a:pt x="328" y="276"/>
                </a:lnTo>
                <a:lnTo>
                  <a:pt x="324" y="272"/>
                </a:lnTo>
                <a:lnTo>
                  <a:pt x="322" y="270"/>
                </a:lnTo>
                <a:lnTo>
                  <a:pt x="322" y="266"/>
                </a:lnTo>
                <a:lnTo>
                  <a:pt x="324" y="264"/>
                </a:lnTo>
                <a:lnTo>
                  <a:pt x="326" y="260"/>
                </a:lnTo>
                <a:lnTo>
                  <a:pt x="328" y="260"/>
                </a:lnTo>
                <a:lnTo>
                  <a:pt x="328" y="256"/>
                </a:lnTo>
                <a:lnTo>
                  <a:pt x="330" y="256"/>
                </a:lnTo>
                <a:lnTo>
                  <a:pt x="332" y="250"/>
                </a:lnTo>
                <a:lnTo>
                  <a:pt x="332" y="246"/>
                </a:lnTo>
                <a:lnTo>
                  <a:pt x="328" y="242"/>
                </a:lnTo>
                <a:lnTo>
                  <a:pt x="322" y="236"/>
                </a:lnTo>
                <a:lnTo>
                  <a:pt x="322" y="232"/>
                </a:lnTo>
                <a:lnTo>
                  <a:pt x="328" y="236"/>
                </a:lnTo>
                <a:lnTo>
                  <a:pt x="336" y="238"/>
                </a:lnTo>
                <a:lnTo>
                  <a:pt x="338" y="240"/>
                </a:lnTo>
                <a:lnTo>
                  <a:pt x="344" y="240"/>
                </a:lnTo>
                <a:lnTo>
                  <a:pt x="350" y="242"/>
                </a:lnTo>
                <a:lnTo>
                  <a:pt x="354" y="244"/>
                </a:lnTo>
                <a:lnTo>
                  <a:pt x="356" y="248"/>
                </a:lnTo>
                <a:lnTo>
                  <a:pt x="360" y="254"/>
                </a:lnTo>
                <a:lnTo>
                  <a:pt x="362" y="256"/>
                </a:lnTo>
                <a:lnTo>
                  <a:pt x="362" y="260"/>
                </a:lnTo>
                <a:lnTo>
                  <a:pt x="366" y="262"/>
                </a:lnTo>
                <a:lnTo>
                  <a:pt x="364" y="266"/>
                </a:lnTo>
                <a:lnTo>
                  <a:pt x="350" y="266"/>
                </a:lnTo>
                <a:lnTo>
                  <a:pt x="348" y="272"/>
                </a:lnTo>
                <a:lnTo>
                  <a:pt x="346" y="274"/>
                </a:lnTo>
                <a:lnTo>
                  <a:pt x="346" y="278"/>
                </a:lnTo>
                <a:lnTo>
                  <a:pt x="348" y="282"/>
                </a:lnTo>
                <a:lnTo>
                  <a:pt x="350" y="292"/>
                </a:lnTo>
                <a:lnTo>
                  <a:pt x="356" y="292"/>
                </a:lnTo>
                <a:lnTo>
                  <a:pt x="362" y="290"/>
                </a:lnTo>
                <a:lnTo>
                  <a:pt x="370" y="288"/>
                </a:lnTo>
                <a:lnTo>
                  <a:pt x="370" y="286"/>
                </a:lnTo>
                <a:lnTo>
                  <a:pt x="376" y="286"/>
                </a:lnTo>
                <a:lnTo>
                  <a:pt x="376" y="274"/>
                </a:lnTo>
                <a:lnTo>
                  <a:pt x="378" y="264"/>
                </a:lnTo>
                <a:lnTo>
                  <a:pt x="380" y="266"/>
                </a:lnTo>
                <a:lnTo>
                  <a:pt x="382" y="266"/>
                </a:lnTo>
                <a:lnTo>
                  <a:pt x="388" y="262"/>
                </a:lnTo>
                <a:lnTo>
                  <a:pt x="388" y="258"/>
                </a:lnTo>
                <a:lnTo>
                  <a:pt x="398" y="258"/>
                </a:lnTo>
                <a:lnTo>
                  <a:pt x="406" y="256"/>
                </a:lnTo>
                <a:lnTo>
                  <a:pt x="408" y="252"/>
                </a:lnTo>
                <a:lnTo>
                  <a:pt x="414" y="252"/>
                </a:lnTo>
                <a:lnTo>
                  <a:pt x="418" y="248"/>
                </a:lnTo>
                <a:lnTo>
                  <a:pt x="424" y="248"/>
                </a:lnTo>
                <a:lnTo>
                  <a:pt x="426" y="244"/>
                </a:lnTo>
                <a:lnTo>
                  <a:pt x="432" y="244"/>
                </a:lnTo>
                <a:lnTo>
                  <a:pt x="436" y="244"/>
                </a:lnTo>
                <a:lnTo>
                  <a:pt x="436" y="246"/>
                </a:lnTo>
                <a:lnTo>
                  <a:pt x="438" y="248"/>
                </a:lnTo>
                <a:lnTo>
                  <a:pt x="438" y="246"/>
                </a:lnTo>
                <a:lnTo>
                  <a:pt x="438" y="244"/>
                </a:lnTo>
                <a:lnTo>
                  <a:pt x="438" y="242"/>
                </a:lnTo>
                <a:lnTo>
                  <a:pt x="438" y="240"/>
                </a:lnTo>
                <a:lnTo>
                  <a:pt x="446" y="236"/>
                </a:lnTo>
                <a:lnTo>
                  <a:pt x="448" y="234"/>
                </a:lnTo>
                <a:lnTo>
                  <a:pt x="450" y="232"/>
                </a:lnTo>
                <a:lnTo>
                  <a:pt x="452" y="232"/>
                </a:lnTo>
                <a:lnTo>
                  <a:pt x="452" y="234"/>
                </a:lnTo>
                <a:lnTo>
                  <a:pt x="452" y="236"/>
                </a:lnTo>
                <a:lnTo>
                  <a:pt x="450" y="238"/>
                </a:lnTo>
                <a:lnTo>
                  <a:pt x="452" y="238"/>
                </a:lnTo>
                <a:lnTo>
                  <a:pt x="456" y="238"/>
                </a:lnTo>
                <a:lnTo>
                  <a:pt x="456" y="242"/>
                </a:lnTo>
                <a:lnTo>
                  <a:pt x="460" y="244"/>
                </a:lnTo>
                <a:lnTo>
                  <a:pt x="460" y="248"/>
                </a:lnTo>
                <a:lnTo>
                  <a:pt x="452" y="248"/>
                </a:lnTo>
                <a:lnTo>
                  <a:pt x="450" y="250"/>
                </a:lnTo>
                <a:lnTo>
                  <a:pt x="450" y="252"/>
                </a:lnTo>
                <a:lnTo>
                  <a:pt x="462" y="252"/>
                </a:lnTo>
                <a:lnTo>
                  <a:pt x="468" y="248"/>
                </a:lnTo>
                <a:lnTo>
                  <a:pt x="470" y="248"/>
                </a:lnTo>
                <a:lnTo>
                  <a:pt x="470" y="250"/>
                </a:lnTo>
                <a:lnTo>
                  <a:pt x="474" y="252"/>
                </a:lnTo>
                <a:lnTo>
                  <a:pt x="476" y="250"/>
                </a:lnTo>
                <a:lnTo>
                  <a:pt x="474" y="246"/>
                </a:lnTo>
                <a:lnTo>
                  <a:pt x="482" y="242"/>
                </a:lnTo>
                <a:lnTo>
                  <a:pt x="490" y="240"/>
                </a:lnTo>
                <a:lnTo>
                  <a:pt x="494" y="240"/>
                </a:lnTo>
                <a:lnTo>
                  <a:pt x="498" y="240"/>
                </a:lnTo>
                <a:lnTo>
                  <a:pt x="506" y="246"/>
                </a:lnTo>
                <a:lnTo>
                  <a:pt x="510" y="246"/>
                </a:lnTo>
                <a:lnTo>
                  <a:pt x="512" y="242"/>
                </a:lnTo>
                <a:lnTo>
                  <a:pt x="510" y="240"/>
                </a:lnTo>
                <a:lnTo>
                  <a:pt x="510" y="238"/>
                </a:lnTo>
                <a:lnTo>
                  <a:pt x="512" y="238"/>
                </a:lnTo>
                <a:lnTo>
                  <a:pt x="512" y="240"/>
                </a:lnTo>
                <a:lnTo>
                  <a:pt x="514" y="240"/>
                </a:lnTo>
                <a:lnTo>
                  <a:pt x="518" y="238"/>
                </a:lnTo>
                <a:lnTo>
                  <a:pt x="524" y="234"/>
                </a:lnTo>
                <a:lnTo>
                  <a:pt x="530" y="234"/>
                </a:lnTo>
                <a:lnTo>
                  <a:pt x="528" y="248"/>
                </a:lnTo>
                <a:lnTo>
                  <a:pt x="536" y="254"/>
                </a:lnTo>
                <a:lnTo>
                  <a:pt x="538" y="244"/>
                </a:lnTo>
                <a:lnTo>
                  <a:pt x="542" y="242"/>
                </a:lnTo>
                <a:lnTo>
                  <a:pt x="544" y="244"/>
                </a:lnTo>
                <a:lnTo>
                  <a:pt x="546" y="244"/>
                </a:lnTo>
                <a:lnTo>
                  <a:pt x="550" y="244"/>
                </a:lnTo>
                <a:lnTo>
                  <a:pt x="552" y="242"/>
                </a:lnTo>
                <a:lnTo>
                  <a:pt x="552" y="232"/>
                </a:lnTo>
                <a:lnTo>
                  <a:pt x="552" y="226"/>
                </a:lnTo>
                <a:lnTo>
                  <a:pt x="550" y="222"/>
                </a:lnTo>
                <a:lnTo>
                  <a:pt x="548" y="220"/>
                </a:lnTo>
                <a:lnTo>
                  <a:pt x="548" y="218"/>
                </a:lnTo>
                <a:lnTo>
                  <a:pt x="554" y="216"/>
                </a:lnTo>
                <a:lnTo>
                  <a:pt x="556" y="212"/>
                </a:lnTo>
                <a:lnTo>
                  <a:pt x="562" y="212"/>
                </a:lnTo>
                <a:lnTo>
                  <a:pt x="566" y="214"/>
                </a:lnTo>
                <a:lnTo>
                  <a:pt x="572" y="214"/>
                </a:lnTo>
                <a:lnTo>
                  <a:pt x="576" y="212"/>
                </a:lnTo>
                <a:lnTo>
                  <a:pt x="576" y="210"/>
                </a:lnTo>
                <a:lnTo>
                  <a:pt x="578" y="210"/>
                </a:lnTo>
                <a:lnTo>
                  <a:pt x="582" y="210"/>
                </a:lnTo>
                <a:lnTo>
                  <a:pt x="584" y="210"/>
                </a:lnTo>
                <a:lnTo>
                  <a:pt x="586" y="214"/>
                </a:lnTo>
                <a:lnTo>
                  <a:pt x="588" y="214"/>
                </a:lnTo>
                <a:lnTo>
                  <a:pt x="590" y="214"/>
                </a:lnTo>
                <a:lnTo>
                  <a:pt x="590" y="216"/>
                </a:lnTo>
                <a:lnTo>
                  <a:pt x="592" y="218"/>
                </a:lnTo>
                <a:lnTo>
                  <a:pt x="600" y="218"/>
                </a:lnTo>
                <a:lnTo>
                  <a:pt x="606" y="220"/>
                </a:lnTo>
                <a:lnTo>
                  <a:pt x="604" y="232"/>
                </a:lnTo>
                <a:lnTo>
                  <a:pt x="606" y="232"/>
                </a:lnTo>
                <a:lnTo>
                  <a:pt x="610" y="224"/>
                </a:lnTo>
                <a:lnTo>
                  <a:pt x="622" y="228"/>
                </a:lnTo>
                <a:lnTo>
                  <a:pt x="620" y="230"/>
                </a:lnTo>
                <a:lnTo>
                  <a:pt x="620" y="232"/>
                </a:lnTo>
                <a:lnTo>
                  <a:pt x="626" y="234"/>
                </a:lnTo>
                <a:lnTo>
                  <a:pt x="632" y="236"/>
                </a:lnTo>
                <a:lnTo>
                  <a:pt x="638" y="244"/>
                </a:lnTo>
                <a:lnTo>
                  <a:pt x="640" y="248"/>
                </a:lnTo>
                <a:lnTo>
                  <a:pt x="642" y="248"/>
                </a:lnTo>
                <a:lnTo>
                  <a:pt x="644" y="248"/>
                </a:lnTo>
                <a:lnTo>
                  <a:pt x="646" y="254"/>
                </a:lnTo>
                <a:lnTo>
                  <a:pt x="648" y="254"/>
                </a:lnTo>
                <a:lnTo>
                  <a:pt x="652" y="252"/>
                </a:lnTo>
                <a:lnTo>
                  <a:pt x="654" y="244"/>
                </a:lnTo>
                <a:lnTo>
                  <a:pt x="656" y="236"/>
                </a:lnTo>
                <a:lnTo>
                  <a:pt x="654" y="236"/>
                </a:lnTo>
                <a:lnTo>
                  <a:pt x="652" y="238"/>
                </a:lnTo>
                <a:lnTo>
                  <a:pt x="648" y="230"/>
                </a:lnTo>
                <a:lnTo>
                  <a:pt x="648" y="228"/>
                </a:lnTo>
                <a:lnTo>
                  <a:pt x="648" y="226"/>
                </a:lnTo>
                <a:lnTo>
                  <a:pt x="648" y="224"/>
                </a:lnTo>
                <a:lnTo>
                  <a:pt x="652" y="222"/>
                </a:lnTo>
                <a:lnTo>
                  <a:pt x="652" y="218"/>
                </a:lnTo>
                <a:lnTo>
                  <a:pt x="648" y="218"/>
                </a:lnTo>
                <a:lnTo>
                  <a:pt x="646" y="220"/>
                </a:lnTo>
                <a:lnTo>
                  <a:pt x="642" y="216"/>
                </a:lnTo>
                <a:lnTo>
                  <a:pt x="638" y="214"/>
                </a:lnTo>
                <a:lnTo>
                  <a:pt x="636" y="214"/>
                </a:lnTo>
                <a:lnTo>
                  <a:pt x="634" y="216"/>
                </a:lnTo>
                <a:lnTo>
                  <a:pt x="636" y="206"/>
                </a:lnTo>
                <a:lnTo>
                  <a:pt x="638" y="204"/>
                </a:lnTo>
                <a:lnTo>
                  <a:pt x="642" y="200"/>
                </a:lnTo>
                <a:lnTo>
                  <a:pt x="642" y="196"/>
                </a:lnTo>
                <a:lnTo>
                  <a:pt x="640" y="190"/>
                </a:lnTo>
                <a:lnTo>
                  <a:pt x="636" y="182"/>
                </a:lnTo>
                <a:lnTo>
                  <a:pt x="636" y="176"/>
                </a:lnTo>
                <a:lnTo>
                  <a:pt x="636" y="172"/>
                </a:lnTo>
                <a:lnTo>
                  <a:pt x="646" y="166"/>
                </a:lnTo>
                <a:lnTo>
                  <a:pt x="648" y="164"/>
                </a:lnTo>
                <a:lnTo>
                  <a:pt x="650" y="158"/>
                </a:lnTo>
                <a:lnTo>
                  <a:pt x="656" y="152"/>
                </a:lnTo>
                <a:lnTo>
                  <a:pt x="662" y="146"/>
                </a:lnTo>
                <a:lnTo>
                  <a:pt x="664" y="138"/>
                </a:lnTo>
                <a:lnTo>
                  <a:pt x="668" y="132"/>
                </a:lnTo>
                <a:lnTo>
                  <a:pt x="672" y="130"/>
                </a:lnTo>
                <a:lnTo>
                  <a:pt x="674" y="128"/>
                </a:lnTo>
                <a:lnTo>
                  <a:pt x="676" y="124"/>
                </a:lnTo>
                <a:lnTo>
                  <a:pt x="678" y="126"/>
                </a:lnTo>
                <a:lnTo>
                  <a:pt x="694" y="126"/>
                </a:lnTo>
                <a:lnTo>
                  <a:pt x="700" y="124"/>
                </a:lnTo>
                <a:lnTo>
                  <a:pt x="706" y="128"/>
                </a:lnTo>
                <a:lnTo>
                  <a:pt x="710" y="128"/>
                </a:lnTo>
                <a:lnTo>
                  <a:pt x="710" y="134"/>
                </a:lnTo>
                <a:lnTo>
                  <a:pt x="714" y="138"/>
                </a:lnTo>
                <a:lnTo>
                  <a:pt x="714" y="140"/>
                </a:lnTo>
                <a:lnTo>
                  <a:pt x="712" y="140"/>
                </a:lnTo>
                <a:lnTo>
                  <a:pt x="712" y="144"/>
                </a:lnTo>
                <a:lnTo>
                  <a:pt x="714" y="146"/>
                </a:lnTo>
                <a:lnTo>
                  <a:pt x="710" y="150"/>
                </a:lnTo>
                <a:lnTo>
                  <a:pt x="710" y="158"/>
                </a:lnTo>
                <a:lnTo>
                  <a:pt x="710" y="162"/>
                </a:lnTo>
                <a:lnTo>
                  <a:pt x="708" y="166"/>
                </a:lnTo>
                <a:lnTo>
                  <a:pt x="704" y="172"/>
                </a:lnTo>
                <a:lnTo>
                  <a:pt x="702" y="174"/>
                </a:lnTo>
                <a:lnTo>
                  <a:pt x="702" y="180"/>
                </a:lnTo>
                <a:lnTo>
                  <a:pt x="702" y="182"/>
                </a:lnTo>
                <a:lnTo>
                  <a:pt x="704" y="186"/>
                </a:lnTo>
                <a:lnTo>
                  <a:pt x="712" y="188"/>
                </a:lnTo>
                <a:lnTo>
                  <a:pt x="710" y="196"/>
                </a:lnTo>
                <a:lnTo>
                  <a:pt x="714" y="198"/>
                </a:lnTo>
                <a:lnTo>
                  <a:pt x="714" y="206"/>
                </a:lnTo>
                <a:lnTo>
                  <a:pt x="708" y="214"/>
                </a:lnTo>
                <a:lnTo>
                  <a:pt x="708" y="216"/>
                </a:lnTo>
                <a:lnTo>
                  <a:pt x="710" y="218"/>
                </a:lnTo>
                <a:lnTo>
                  <a:pt x="708" y="222"/>
                </a:lnTo>
                <a:lnTo>
                  <a:pt x="708" y="226"/>
                </a:lnTo>
                <a:lnTo>
                  <a:pt x="712" y="228"/>
                </a:lnTo>
                <a:lnTo>
                  <a:pt x="716" y="236"/>
                </a:lnTo>
                <a:lnTo>
                  <a:pt x="722" y="242"/>
                </a:lnTo>
                <a:lnTo>
                  <a:pt x="718" y="254"/>
                </a:lnTo>
                <a:lnTo>
                  <a:pt x="718" y="260"/>
                </a:lnTo>
                <a:lnTo>
                  <a:pt x="722" y="266"/>
                </a:lnTo>
                <a:lnTo>
                  <a:pt x="716" y="268"/>
                </a:lnTo>
                <a:lnTo>
                  <a:pt x="716" y="274"/>
                </a:lnTo>
                <a:lnTo>
                  <a:pt x="712" y="276"/>
                </a:lnTo>
                <a:lnTo>
                  <a:pt x="712" y="280"/>
                </a:lnTo>
                <a:lnTo>
                  <a:pt x="708" y="284"/>
                </a:lnTo>
                <a:lnTo>
                  <a:pt x="700" y="280"/>
                </a:lnTo>
                <a:lnTo>
                  <a:pt x="696" y="286"/>
                </a:lnTo>
                <a:lnTo>
                  <a:pt x="692" y="288"/>
                </a:lnTo>
                <a:lnTo>
                  <a:pt x="684" y="288"/>
                </a:lnTo>
                <a:lnTo>
                  <a:pt x="670" y="288"/>
                </a:lnTo>
                <a:lnTo>
                  <a:pt x="670" y="292"/>
                </a:lnTo>
                <a:lnTo>
                  <a:pt x="678" y="296"/>
                </a:lnTo>
                <a:lnTo>
                  <a:pt x="682" y="300"/>
                </a:lnTo>
                <a:lnTo>
                  <a:pt x="688" y="300"/>
                </a:lnTo>
                <a:lnTo>
                  <a:pt x="690" y="298"/>
                </a:lnTo>
                <a:lnTo>
                  <a:pt x="696" y="298"/>
                </a:lnTo>
                <a:lnTo>
                  <a:pt x="702" y="298"/>
                </a:lnTo>
                <a:lnTo>
                  <a:pt x="702" y="302"/>
                </a:lnTo>
                <a:lnTo>
                  <a:pt x="706" y="304"/>
                </a:lnTo>
                <a:lnTo>
                  <a:pt x="708" y="312"/>
                </a:lnTo>
                <a:lnTo>
                  <a:pt x="710" y="312"/>
                </a:lnTo>
                <a:lnTo>
                  <a:pt x="714" y="312"/>
                </a:lnTo>
                <a:lnTo>
                  <a:pt x="716" y="314"/>
                </a:lnTo>
                <a:lnTo>
                  <a:pt x="712" y="296"/>
                </a:lnTo>
                <a:lnTo>
                  <a:pt x="704" y="294"/>
                </a:lnTo>
                <a:lnTo>
                  <a:pt x="706" y="290"/>
                </a:lnTo>
                <a:lnTo>
                  <a:pt x="716" y="288"/>
                </a:lnTo>
                <a:lnTo>
                  <a:pt x="722" y="286"/>
                </a:lnTo>
                <a:lnTo>
                  <a:pt x="726" y="286"/>
                </a:lnTo>
                <a:lnTo>
                  <a:pt x="734" y="274"/>
                </a:lnTo>
                <a:lnTo>
                  <a:pt x="734" y="270"/>
                </a:lnTo>
                <a:lnTo>
                  <a:pt x="734" y="268"/>
                </a:lnTo>
                <a:lnTo>
                  <a:pt x="736" y="262"/>
                </a:lnTo>
                <a:lnTo>
                  <a:pt x="738" y="258"/>
                </a:lnTo>
                <a:lnTo>
                  <a:pt x="738" y="252"/>
                </a:lnTo>
                <a:lnTo>
                  <a:pt x="734" y="248"/>
                </a:lnTo>
                <a:lnTo>
                  <a:pt x="736" y="244"/>
                </a:lnTo>
                <a:lnTo>
                  <a:pt x="738" y="240"/>
                </a:lnTo>
                <a:lnTo>
                  <a:pt x="738" y="236"/>
                </a:lnTo>
                <a:lnTo>
                  <a:pt x="742" y="236"/>
                </a:lnTo>
                <a:lnTo>
                  <a:pt x="746" y="234"/>
                </a:lnTo>
                <a:lnTo>
                  <a:pt x="756" y="232"/>
                </a:lnTo>
                <a:lnTo>
                  <a:pt x="758" y="228"/>
                </a:lnTo>
                <a:lnTo>
                  <a:pt x="766" y="228"/>
                </a:lnTo>
                <a:lnTo>
                  <a:pt x="770" y="240"/>
                </a:lnTo>
                <a:lnTo>
                  <a:pt x="772" y="244"/>
                </a:lnTo>
                <a:lnTo>
                  <a:pt x="774" y="250"/>
                </a:lnTo>
                <a:lnTo>
                  <a:pt x="774" y="256"/>
                </a:lnTo>
                <a:lnTo>
                  <a:pt x="770" y="270"/>
                </a:lnTo>
                <a:lnTo>
                  <a:pt x="776" y="276"/>
                </a:lnTo>
                <a:lnTo>
                  <a:pt x="782" y="280"/>
                </a:lnTo>
                <a:lnTo>
                  <a:pt x="784" y="278"/>
                </a:lnTo>
                <a:lnTo>
                  <a:pt x="782" y="278"/>
                </a:lnTo>
                <a:lnTo>
                  <a:pt x="782" y="272"/>
                </a:lnTo>
                <a:lnTo>
                  <a:pt x="788" y="270"/>
                </a:lnTo>
                <a:lnTo>
                  <a:pt x="790" y="274"/>
                </a:lnTo>
                <a:lnTo>
                  <a:pt x="798" y="276"/>
                </a:lnTo>
                <a:lnTo>
                  <a:pt x="806" y="276"/>
                </a:lnTo>
                <a:lnTo>
                  <a:pt x="804" y="272"/>
                </a:lnTo>
                <a:lnTo>
                  <a:pt x="796" y="270"/>
                </a:lnTo>
                <a:lnTo>
                  <a:pt x="788" y="268"/>
                </a:lnTo>
                <a:lnTo>
                  <a:pt x="784" y="264"/>
                </a:lnTo>
                <a:lnTo>
                  <a:pt x="780" y="264"/>
                </a:lnTo>
                <a:lnTo>
                  <a:pt x="780" y="258"/>
                </a:lnTo>
                <a:lnTo>
                  <a:pt x="780" y="256"/>
                </a:lnTo>
                <a:lnTo>
                  <a:pt x="788" y="252"/>
                </a:lnTo>
                <a:lnTo>
                  <a:pt x="786" y="248"/>
                </a:lnTo>
                <a:lnTo>
                  <a:pt x="784" y="244"/>
                </a:lnTo>
                <a:lnTo>
                  <a:pt x="784" y="242"/>
                </a:lnTo>
                <a:lnTo>
                  <a:pt x="780" y="240"/>
                </a:lnTo>
                <a:lnTo>
                  <a:pt x="778" y="234"/>
                </a:lnTo>
                <a:lnTo>
                  <a:pt x="776" y="228"/>
                </a:lnTo>
                <a:lnTo>
                  <a:pt x="766" y="224"/>
                </a:lnTo>
                <a:lnTo>
                  <a:pt x="752" y="222"/>
                </a:lnTo>
                <a:lnTo>
                  <a:pt x="748" y="224"/>
                </a:lnTo>
                <a:lnTo>
                  <a:pt x="744" y="226"/>
                </a:lnTo>
                <a:lnTo>
                  <a:pt x="736" y="226"/>
                </a:lnTo>
                <a:lnTo>
                  <a:pt x="734" y="226"/>
                </a:lnTo>
                <a:lnTo>
                  <a:pt x="734" y="228"/>
                </a:lnTo>
                <a:lnTo>
                  <a:pt x="732" y="228"/>
                </a:lnTo>
                <a:lnTo>
                  <a:pt x="730" y="228"/>
                </a:lnTo>
                <a:lnTo>
                  <a:pt x="730" y="220"/>
                </a:lnTo>
                <a:lnTo>
                  <a:pt x="728" y="218"/>
                </a:lnTo>
                <a:lnTo>
                  <a:pt x="726" y="210"/>
                </a:lnTo>
                <a:lnTo>
                  <a:pt x="728" y="206"/>
                </a:lnTo>
                <a:lnTo>
                  <a:pt x="730" y="202"/>
                </a:lnTo>
                <a:lnTo>
                  <a:pt x="730" y="196"/>
                </a:lnTo>
                <a:lnTo>
                  <a:pt x="726" y="190"/>
                </a:lnTo>
                <a:lnTo>
                  <a:pt x="722" y="186"/>
                </a:lnTo>
                <a:lnTo>
                  <a:pt x="722" y="182"/>
                </a:lnTo>
                <a:lnTo>
                  <a:pt x="724" y="180"/>
                </a:lnTo>
                <a:lnTo>
                  <a:pt x="726" y="176"/>
                </a:lnTo>
                <a:lnTo>
                  <a:pt x="726" y="174"/>
                </a:lnTo>
                <a:lnTo>
                  <a:pt x="726" y="170"/>
                </a:lnTo>
                <a:lnTo>
                  <a:pt x="728" y="168"/>
                </a:lnTo>
                <a:lnTo>
                  <a:pt x="730" y="168"/>
                </a:lnTo>
                <a:lnTo>
                  <a:pt x="734" y="164"/>
                </a:lnTo>
                <a:lnTo>
                  <a:pt x="736" y="158"/>
                </a:lnTo>
                <a:lnTo>
                  <a:pt x="738" y="150"/>
                </a:lnTo>
                <a:lnTo>
                  <a:pt x="738" y="144"/>
                </a:lnTo>
                <a:lnTo>
                  <a:pt x="734" y="132"/>
                </a:lnTo>
                <a:lnTo>
                  <a:pt x="738" y="130"/>
                </a:lnTo>
                <a:lnTo>
                  <a:pt x="742" y="138"/>
                </a:lnTo>
                <a:lnTo>
                  <a:pt x="742" y="140"/>
                </a:lnTo>
                <a:lnTo>
                  <a:pt x="740" y="142"/>
                </a:lnTo>
                <a:lnTo>
                  <a:pt x="740" y="144"/>
                </a:lnTo>
                <a:lnTo>
                  <a:pt x="742" y="146"/>
                </a:lnTo>
                <a:lnTo>
                  <a:pt x="744" y="150"/>
                </a:lnTo>
                <a:lnTo>
                  <a:pt x="742" y="154"/>
                </a:lnTo>
                <a:lnTo>
                  <a:pt x="740" y="158"/>
                </a:lnTo>
                <a:lnTo>
                  <a:pt x="740" y="160"/>
                </a:lnTo>
                <a:lnTo>
                  <a:pt x="742" y="160"/>
                </a:lnTo>
                <a:lnTo>
                  <a:pt x="742" y="166"/>
                </a:lnTo>
                <a:lnTo>
                  <a:pt x="746" y="172"/>
                </a:lnTo>
                <a:lnTo>
                  <a:pt x="748" y="176"/>
                </a:lnTo>
                <a:lnTo>
                  <a:pt x="744" y="180"/>
                </a:lnTo>
                <a:lnTo>
                  <a:pt x="748" y="184"/>
                </a:lnTo>
                <a:lnTo>
                  <a:pt x="752" y="186"/>
                </a:lnTo>
                <a:lnTo>
                  <a:pt x="754" y="186"/>
                </a:lnTo>
                <a:lnTo>
                  <a:pt x="756" y="184"/>
                </a:lnTo>
                <a:lnTo>
                  <a:pt x="758" y="182"/>
                </a:lnTo>
                <a:lnTo>
                  <a:pt x="764" y="182"/>
                </a:lnTo>
                <a:lnTo>
                  <a:pt x="766" y="184"/>
                </a:lnTo>
                <a:lnTo>
                  <a:pt x="778" y="182"/>
                </a:lnTo>
                <a:lnTo>
                  <a:pt x="780" y="184"/>
                </a:lnTo>
                <a:lnTo>
                  <a:pt x="782" y="182"/>
                </a:lnTo>
                <a:lnTo>
                  <a:pt x="780" y="178"/>
                </a:lnTo>
                <a:lnTo>
                  <a:pt x="776" y="178"/>
                </a:lnTo>
                <a:lnTo>
                  <a:pt x="774" y="174"/>
                </a:lnTo>
                <a:lnTo>
                  <a:pt x="768" y="174"/>
                </a:lnTo>
                <a:lnTo>
                  <a:pt x="766" y="170"/>
                </a:lnTo>
                <a:lnTo>
                  <a:pt x="764" y="170"/>
                </a:lnTo>
                <a:lnTo>
                  <a:pt x="760" y="168"/>
                </a:lnTo>
                <a:lnTo>
                  <a:pt x="764" y="158"/>
                </a:lnTo>
                <a:lnTo>
                  <a:pt x="774" y="160"/>
                </a:lnTo>
                <a:lnTo>
                  <a:pt x="782" y="164"/>
                </a:lnTo>
                <a:lnTo>
                  <a:pt x="784" y="164"/>
                </a:lnTo>
                <a:lnTo>
                  <a:pt x="788" y="162"/>
                </a:lnTo>
                <a:lnTo>
                  <a:pt x="790" y="156"/>
                </a:lnTo>
                <a:lnTo>
                  <a:pt x="786" y="154"/>
                </a:lnTo>
                <a:lnTo>
                  <a:pt x="780" y="154"/>
                </a:lnTo>
                <a:lnTo>
                  <a:pt x="790" y="148"/>
                </a:lnTo>
                <a:lnTo>
                  <a:pt x="794" y="146"/>
                </a:lnTo>
                <a:lnTo>
                  <a:pt x="802" y="146"/>
                </a:lnTo>
                <a:lnTo>
                  <a:pt x="812" y="150"/>
                </a:lnTo>
                <a:lnTo>
                  <a:pt x="816" y="154"/>
                </a:lnTo>
                <a:lnTo>
                  <a:pt x="820" y="154"/>
                </a:lnTo>
                <a:lnTo>
                  <a:pt x="822" y="158"/>
                </a:lnTo>
                <a:lnTo>
                  <a:pt x="826" y="162"/>
                </a:lnTo>
                <a:lnTo>
                  <a:pt x="832" y="162"/>
                </a:lnTo>
                <a:lnTo>
                  <a:pt x="836" y="162"/>
                </a:lnTo>
                <a:lnTo>
                  <a:pt x="842" y="162"/>
                </a:lnTo>
                <a:lnTo>
                  <a:pt x="848" y="162"/>
                </a:lnTo>
                <a:lnTo>
                  <a:pt x="850" y="164"/>
                </a:lnTo>
                <a:lnTo>
                  <a:pt x="850" y="166"/>
                </a:lnTo>
                <a:lnTo>
                  <a:pt x="848" y="168"/>
                </a:lnTo>
                <a:lnTo>
                  <a:pt x="844" y="174"/>
                </a:lnTo>
                <a:lnTo>
                  <a:pt x="840" y="178"/>
                </a:lnTo>
                <a:lnTo>
                  <a:pt x="840" y="182"/>
                </a:lnTo>
                <a:lnTo>
                  <a:pt x="840" y="192"/>
                </a:lnTo>
                <a:lnTo>
                  <a:pt x="838" y="194"/>
                </a:lnTo>
                <a:lnTo>
                  <a:pt x="834" y="202"/>
                </a:lnTo>
                <a:lnTo>
                  <a:pt x="830" y="210"/>
                </a:lnTo>
                <a:lnTo>
                  <a:pt x="834" y="208"/>
                </a:lnTo>
                <a:lnTo>
                  <a:pt x="840" y="202"/>
                </a:lnTo>
                <a:lnTo>
                  <a:pt x="842" y="202"/>
                </a:lnTo>
                <a:lnTo>
                  <a:pt x="842" y="206"/>
                </a:lnTo>
                <a:lnTo>
                  <a:pt x="848" y="210"/>
                </a:lnTo>
                <a:lnTo>
                  <a:pt x="848" y="214"/>
                </a:lnTo>
                <a:lnTo>
                  <a:pt x="858" y="216"/>
                </a:lnTo>
                <a:lnTo>
                  <a:pt x="868" y="218"/>
                </a:lnTo>
                <a:lnTo>
                  <a:pt x="870" y="216"/>
                </a:lnTo>
                <a:lnTo>
                  <a:pt x="872" y="214"/>
                </a:lnTo>
                <a:lnTo>
                  <a:pt x="874" y="214"/>
                </a:lnTo>
                <a:lnTo>
                  <a:pt x="876" y="216"/>
                </a:lnTo>
                <a:lnTo>
                  <a:pt x="880" y="218"/>
                </a:lnTo>
                <a:lnTo>
                  <a:pt x="880" y="224"/>
                </a:lnTo>
                <a:lnTo>
                  <a:pt x="884" y="224"/>
                </a:lnTo>
                <a:lnTo>
                  <a:pt x="886" y="226"/>
                </a:lnTo>
                <a:lnTo>
                  <a:pt x="884" y="218"/>
                </a:lnTo>
                <a:lnTo>
                  <a:pt x="884" y="216"/>
                </a:lnTo>
                <a:lnTo>
                  <a:pt x="880" y="214"/>
                </a:lnTo>
                <a:lnTo>
                  <a:pt x="878" y="214"/>
                </a:lnTo>
                <a:lnTo>
                  <a:pt x="876" y="214"/>
                </a:lnTo>
                <a:lnTo>
                  <a:pt x="874" y="210"/>
                </a:lnTo>
                <a:lnTo>
                  <a:pt x="872" y="210"/>
                </a:lnTo>
                <a:lnTo>
                  <a:pt x="868" y="212"/>
                </a:lnTo>
                <a:lnTo>
                  <a:pt x="862" y="214"/>
                </a:lnTo>
                <a:lnTo>
                  <a:pt x="850" y="206"/>
                </a:lnTo>
                <a:lnTo>
                  <a:pt x="848" y="200"/>
                </a:lnTo>
                <a:lnTo>
                  <a:pt x="858" y="198"/>
                </a:lnTo>
                <a:lnTo>
                  <a:pt x="858" y="190"/>
                </a:lnTo>
                <a:lnTo>
                  <a:pt x="854" y="184"/>
                </a:lnTo>
                <a:lnTo>
                  <a:pt x="854" y="180"/>
                </a:lnTo>
                <a:lnTo>
                  <a:pt x="854" y="178"/>
                </a:lnTo>
                <a:lnTo>
                  <a:pt x="856" y="172"/>
                </a:lnTo>
                <a:lnTo>
                  <a:pt x="858" y="168"/>
                </a:lnTo>
                <a:lnTo>
                  <a:pt x="858" y="166"/>
                </a:lnTo>
                <a:lnTo>
                  <a:pt x="858" y="162"/>
                </a:lnTo>
                <a:lnTo>
                  <a:pt x="846" y="158"/>
                </a:lnTo>
                <a:lnTo>
                  <a:pt x="846" y="154"/>
                </a:lnTo>
                <a:lnTo>
                  <a:pt x="842" y="152"/>
                </a:lnTo>
                <a:lnTo>
                  <a:pt x="838" y="152"/>
                </a:lnTo>
                <a:lnTo>
                  <a:pt x="834" y="152"/>
                </a:lnTo>
                <a:lnTo>
                  <a:pt x="832" y="150"/>
                </a:lnTo>
                <a:lnTo>
                  <a:pt x="826" y="146"/>
                </a:lnTo>
                <a:lnTo>
                  <a:pt x="822" y="144"/>
                </a:lnTo>
                <a:lnTo>
                  <a:pt x="820" y="138"/>
                </a:lnTo>
                <a:lnTo>
                  <a:pt x="822" y="130"/>
                </a:lnTo>
                <a:lnTo>
                  <a:pt x="824" y="122"/>
                </a:lnTo>
                <a:lnTo>
                  <a:pt x="824" y="120"/>
                </a:lnTo>
                <a:lnTo>
                  <a:pt x="824" y="118"/>
                </a:lnTo>
                <a:lnTo>
                  <a:pt x="828" y="110"/>
                </a:lnTo>
                <a:lnTo>
                  <a:pt x="830" y="110"/>
                </a:lnTo>
                <a:lnTo>
                  <a:pt x="832" y="110"/>
                </a:lnTo>
                <a:lnTo>
                  <a:pt x="834" y="108"/>
                </a:lnTo>
                <a:lnTo>
                  <a:pt x="840" y="108"/>
                </a:lnTo>
                <a:lnTo>
                  <a:pt x="844" y="108"/>
                </a:lnTo>
                <a:lnTo>
                  <a:pt x="848" y="106"/>
                </a:lnTo>
                <a:lnTo>
                  <a:pt x="852" y="106"/>
                </a:lnTo>
                <a:lnTo>
                  <a:pt x="858" y="108"/>
                </a:lnTo>
                <a:lnTo>
                  <a:pt x="862" y="104"/>
                </a:lnTo>
                <a:lnTo>
                  <a:pt x="866" y="104"/>
                </a:lnTo>
                <a:lnTo>
                  <a:pt x="870" y="104"/>
                </a:lnTo>
                <a:lnTo>
                  <a:pt x="874" y="106"/>
                </a:lnTo>
                <a:lnTo>
                  <a:pt x="876" y="108"/>
                </a:lnTo>
                <a:lnTo>
                  <a:pt x="878" y="108"/>
                </a:lnTo>
                <a:lnTo>
                  <a:pt x="880" y="106"/>
                </a:lnTo>
                <a:lnTo>
                  <a:pt x="882" y="106"/>
                </a:lnTo>
                <a:lnTo>
                  <a:pt x="886" y="106"/>
                </a:lnTo>
                <a:lnTo>
                  <a:pt x="890" y="104"/>
                </a:lnTo>
                <a:lnTo>
                  <a:pt x="896" y="104"/>
                </a:lnTo>
                <a:lnTo>
                  <a:pt x="900" y="104"/>
                </a:lnTo>
                <a:lnTo>
                  <a:pt x="902" y="106"/>
                </a:lnTo>
                <a:lnTo>
                  <a:pt x="902" y="108"/>
                </a:lnTo>
                <a:lnTo>
                  <a:pt x="900" y="112"/>
                </a:lnTo>
                <a:lnTo>
                  <a:pt x="902" y="114"/>
                </a:lnTo>
                <a:lnTo>
                  <a:pt x="908" y="114"/>
                </a:lnTo>
                <a:lnTo>
                  <a:pt x="908" y="110"/>
                </a:lnTo>
                <a:lnTo>
                  <a:pt x="906" y="104"/>
                </a:lnTo>
                <a:lnTo>
                  <a:pt x="902" y="96"/>
                </a:lnTo>
                <a:lnTo>
                  <a:pt x="898" y="94"/>
                </a:lnTo>
                <a:lnTo>
                  <a:pt x="894" y="92"/>
                </a:lnTo>
                <a:lnTo>
                  <a:pt x="894" y="88"/>
                </a:lnTo>
                <a:lnTo>
                  <a:pt x="900" y="88"/>
                </a:lnTo>
                <a:lnTo>
                  <a:pt x="906" y="88"/>
                </a:lnTo>
                <a:lnTo>
                  <a:pt x="906" y="86"/>
                </a:lnTo>
                <a:lnTo>
                  <a:pt x="904" y="84"/>
                </a:lnTo>
                <a:lnTo>
                  <a:pt x="902" y="82"/>
                </a:lnTo>
                <a:lnTo>
                  <a:pt x="900" y="80"/>
                </a:lnTo>
                <a:lnTo>
                  <a:pt x="896" y="80"/>
                </a:lnTo>
                <a:lnTo>
                  <a:pt x="898" y="76"/>
                </a:lnTo>
                <a:lnTo>
                  <a:pt x="908" y="82"/>
                </a:lnTo>
                <a:lnTo>
                  <a:pt x="910" y="74"/>
                </a:lnTo>
                <a:lnTo>
                  <a:pt x="912" y="70"/>
                </a:lnTo>
                <a:lnTo>
                  <a:pt x="916" y="70"/>
                </a:lnTo>
                <a:lnTo>
                  <a:pt x="918" y="66"/>
                </a:lnTo>
                <a:lnTo>
                  <a:pt x="914" y="64"/>
                </a:lnTo>
                <a:lnTo>
                  <a:pt x="910" y="64"/>
                </a:lnTo>
                <a:lnTo>
                  <a:pt x="910" y="62"/>
                </a:lnTo>
                <a:lnTo>
                  <a:pt x="916" y="62"/>
                </a:lnTo>
                <a:lnTo>
                  <a:pt x="922" y="62"/>
                </a:lnTo>
                <a:lnTo>
                  <a:pt x="924" y="60"/>
                </a:lnTo>
                <a:lnTo>
                  <a:pt x="932" y="60"/>
                </a:lnTo>
                <a:lnTo>
                  <a:pt x="932" y="58"/>
                </a:lnTo>
                <a:lnTo>
                  <a:pt x="938" y="58"/>
                </a:lnTo>
                <a:lnTo>
                  <a:pt x="942" y="54"/>
                </a:lnTo>
                <a:lnTo>
                  <a:pt x="946" y="52"/>
                </a:lnTo>
                <a:lnTo>
                  <a:pt x="950" y="54"/>
                </a:lnTo>
                <a:lnTo>
                  <a:pt x="952" y="54"/>
                </a:lnTo>
                <a:lnTo>
                  <a:pt x="960" y="52"/>
                </a:lnTo>
                <a:lnTo>
                  <a:pt x="964" y="52"/>
                </a:lnTo>
                <a:lnTo>
                  <a:pt x="970" y="52"/>
                </a:lnTo>
                <a:lnTo>
                  <a:pt x="976" y="48"/>
                </a:lnTo>
                <a:lnTo>
                  <a:pt x="982" y="48"/>
                </a:lnTo>
                <a:lnTo>
                  <a:pt x="988" y="48"/>
                </a:lnTo>
                <a:lnTo>
                  <a:pt x="992" y="46"/>
                </a:lnTo>
                <a:lnTo>
                  <a:pt x="992" y="44"/>
                </a:lnTo>
                <a:lnTo>
                  <a:pt x="992" y="42"/>
                </a:lnTo>
                <a:lnTo>
                  <a:pt x="996" y="42"/>
                </a:lnTo>
                <a:lnTo>
                  <a:pt x="998" y="42"/>
                </a:lnTo>
                <a:lnTo>
                  <a:pt x="1000" y="44"/>
                </a:lnTo>
                <a:lnTo>
                  <a:pt x="1002" y="42"/>
                </a:lnTo>
                <a:lnTo>
                  <a:pt x="1004" y="42"/>
                </a:lnTo>
                <a:lnTo>
                  <a:pt x="1010" y="42"/>
                </a:lnTo>
                <a:lnTo>
                  <a:pt x="1012" y="44"/>
                </a:lnTo>
                <a:lnTo>
                  <a:pt x="1014" y="44"/>
                </a:lnTo>
                <a:lnTo>
                  <a:pt x="1016" y="40"/>
                </a:lnTo>
                <a:lnTo>
                  <a:pt x="1024" y="44"/>
                </a:lnTo>
                <a:lnTo>
                  <a:pt x="1028" y="42"/>
                </a:lnTo>
                <a:lnTo>
                  <a:pt x="1030" y="42"/>
                </a:lnTo>
                <a:lnTo>
                  <a:pt x="1034" y="42"/>
                </a:lnTo>
                <a:lnTo>
                  <a:pt x="1036" y="46"/>
                </a:lnTo>
                <a:lnTo>
                  <a:pt x="1032" y="50"/>
                </a:lnTo>
                <a:lnTo>
                  <a:pt x="1028" y="54"/>
                </a:lnTo>
                <a:lnTo>
                  <a:pt x="1028" y="56"/>
                </a:lnTo>
                <a:lnTo>
                  <a:pt x="1036" y="54"/>
                </a:lnTo>
                <a:lnTo>
                  <a:pt x="1038" y="50"/>
                </a:lnTo>
                <a:lnTo>
                  <a:pt x="1040" y="50"/>
                </a:lnTo>
                <a:lnTo>
                  <a:pt x="1040" y="54"/>
                </a:lnTo>
                <a:lnTo>
                  <a:pt x="1042" y="54"/>
                </a:lnTo>
                <a:lnTo>
                  <a:pt x="1044" y="50"/>
                </a:lnTo>
                <a:lnTo>
                  <a:pt x="1048" y="50"/>
                </a:lnTo>
                <a:lnTo>
                  <a:pt x="1048" y="52"/>
                </a:lnTo>
                <a:lnTo>
                  <a:pt x="1056" y="46"/>
                </a:lnTo>
                <a:lnTo>
                  <a:pt x="1062" y="42"/>
                </a:lnTo>
                <a:lnTo>
                  <a:pt x="1064" y="40"/>
                </a:lnTo>
                <a:lnTo>
                  <a:pt x="1068" y="44"/>
                </a:lnTo>
                <a:lnTo>
                  <a:pt x="1070" y="46"/>
                </a:lnTo>
                <a:lnTo>
                  <a:pt x="1068" y="50"/>
                </a:lnTo>
                <a:lnTo>
                  <a:pt x="1068" y="54"/>
                </a:lnTo>
                <a:lnTo>
                  <a:pt x="1070" y="56"/>
                </a:lnTo>
                <a:lnTo>
                  <a:pt x="1070" y="52"/>
                </a:lnTo>
                <a:lnTo>
                  <a:pt x="1074" y="52"/>
                </a:lnTo>
                <a:lnTo>
                  <a:pt x="1072" y="44"/>
                </a:lnTo>
                <a:lnTo>
                  <a:pt x="1072" y="42"/>
                </a:lnTo>
                <a:lnTo>
                  <a:pt x="1070" y="40"/>
                </a:lnTo>
                <a:lnTo>
                  <a:pt x="1066" y="38"/>
                </a:lnTo>
                <a:lnTo>
                  <a:pt x="1064" y="36"/>
                </a:lnTo>
                <a:lnTo>
                  <a:pt x="1084" y="36"/>
                </a:lnTo>
                <a:lnTo>
                  <a:pt x="1086" y="34"/>
                </a:lnTo>
                <a:lnTo>
                  <a:pt x="1090" y="32"/>
                </a:lnTo>
                <a:lnTo>
                  <a:pt x="1094" y="38"/>
                </a:lnTo>
                <a:lnTo>
                  <a:pt x="1098" y="38"/>
                </a:lnTo>
                <a:lnTo>
                  <a:pt x="1094" y="32"/>
                </a:lnTo>
                <a:lnTo>
                  <a:pt x="1090" y="28"/>
                </a:lnTo>
                <a:lnTo>
                  <a:pt x="1090" y="22"/>
                </a:lnTo>
                <a:lnTo>
                  <a:pt x="1092" y="22"/>
                </a:lnTo>
                <a:lnTo>
                  <a:pt x="1102" y="14"/>
                </a:lnTo>
                <a:lnTo>
                  <a:pt x="1104" y="12"/>
                </a:lnTo>
                <a:lnTo>
                  <a:pt x="1104" y="10"/>
                </a:lnTo>
                <a:lnTo>
                  <a:pt x="1104" y="8"/>
                </a:lnTo>
                <a:lnTo>
                  <a:pt x="1108" y="6"/>
                </a:lnTo>
                <a:lnTo>
                  <a:pt x="1112" y="6"/>
                </a:lnTo>
                <a:lnTo>
                  <a:pt x="1114" y="4"/>
                </a:lnTo>
                <a:lnTo>
                  <a:pt x="1118" y="4"/>
                </a:lnTo>
                <a:lnTo>
                  <a:pt x="1120" y="6"/>
                </a:lnTo>
                <a:lnTo>
                  <a:pt x="1122" y="6"/>
                </a:lnTo>
                <a:lnTo>
                  <a:pt x="1124" y="8"/>
                </a:lnTo>
                <a:lnTo>
                  <a:pt x="1126" y="6"/>
                </a:lnTo>
                <a:lnTo>
                  <a:pt x="1128" y="4"/>
                </a:lnTo>
                <a:lnTo>
                  <a:pt x="1130" y="2"/>
                </a:lnTo>
                <a:lnTo>
                  <a:pt x="1132" y="0"/>
                </a:lnTo>
                <a:lnTo>
                  <a:pt x="1134" y="2"/>
                </a:lnTo>
                <a:lnTo>
                  <a:pt x="1138" y="4"/>
                </a:lnTo>
                <a:lnTo>
                  <a:pt x="1142" y="2"/>
                </a:lnTo>
                <a:lnTo>
                  <a:pt x="1146" y="2"/>
                </a:lnTo>
                <a:lnTo>
                  <a:pt x="1146" y="6"/>
                </a:lnTo>
                <a:lnTo>
                  <a:pt x="1146" y="8"/>
                </a:lnTo>
                <a:lnTo>
                  <a:pt x="1150" y="8"/>
                </a:lnTo>
                <a:lnTo>
                  <a:pt x="1154" y="8"/>
                </a:lnTo>
                <a:lnTo>
                  <a:pt x="1156" y="10"/>
                </a:lnTo>
                <a:lnTo>
                  <a:pt x="1156" y="12"/>
                </a:lnTo>
                <a:lnTo>
                  <a:pt x="1152" y="12"/>
                </a:lnTo>
                <a:lnTo>
                  <a:pt x="1150" y="16"/>
                </a:lnTo>
                <a:lnTo>
                  <a:pt x="1148" y="20"/>
                </a:lnTo>
                <a:lnTo>
                  <a:pt x="1152" y="18"/>
                </a:lnTo>
                <a:lnTo>
                  <a:pt x="1154" y="18"/>
                </a:lnTo>
                <a:lnTo>
                  <a:pt x="1154" y="20"/>
                </a:lnTo>
                <a:lnTo>
                  <a:pt x="1154" y="22"/>
                </a:lnTo>
                <a:lnTo>
                  <a:pt x="1158" y="22"/>
                </a:lnTo>
                <a:lnTo>
                  <a:pt x="1160" y="20"/>
                </a:lnTo>
                <a:lnTo>
                  <a:pt x="1162" y="20"/>
                </a:lnTo>
                <a:lnTo>
                  <a:pt x="1166" y="20"/>
                </a:lnTo>
                <a:lnTo>
                  <a:pt x="1168" y="22"/>
                </a:lnTo>
                <a:lnTo>
                  <a:pt x="1176" y="24"/>
                </a:lnTo>
                <a:lnTo>
                  <a:pt x="1172" y="38"/>
                </a:lnTo>
                <a:lnTo>
                  <a:pt x="1178" y="36"/>
                </a:lnTo>
                <a:lnTo>
                  <a:pt x="1184" y="32"/>
                </a:lnTo>
                <a:lnTo>
                  <a:pt x="1186" y="30"/>
                </a:lnTo>
                <a:lnTo>
                  <a:pt x="1188" y="28"/>
                </a:lnTo>
                <a:lnTo>
                  <a:pt x="1200" y="26"/>
                </a:lnTo>
                <a:lnTo>
                  <a:pt x="1212" y="24"/>
                </a:lnTo>
                <a:lnTo>
                  <a:pt x="1214" y="26"/>
                </a:lnTo>
                <a:lnTo>
                  <a:pt x="1216" y="26"/>
                </a:lnTo>
                <a:lnTo>
                  <a:pt x="1220" y="24"/>
                </a:lnTo>
                <a:lnTo>
                  <a:pt x="1228" y="24"/>
                </a:lnTo>
                <a:lnTo>
                  <a:pt x="1230" y="22"/>
                </a:lnTo>
                <a:lnTo>
                  <a:pt x="1232" y="22"/>
                </a:lnTo>
                <a:lnTo>
                  <a:pt x="1234" y="26"/>
                </a:lnTo>
                <a:lnTo>
                  <a:pt x="1236" y="28"/>
                </a:lnTo>
                <a:lnTo>
                  <a:pt x="1236" y="34"/>
                </a:lnTo>
                <a:lnTo>
                  <a:pt x="1238" y="36"/>
                </a:lnTo>
                <a:lnTo>
                  <a:pt x="1244" y="38"/>
                </a:lnTo>
                <a:lnTo>
                  <a:pt x="1252" y="40"/>
                </a:lnTo>
                <a:lnTo>
                  <a:pt x="1254" y="50"/>
                </a:lnTo>
                <a:lnTo>
                  <a:pt x="1258" y="50"/>
                </a:lnTo>
                <a:lnTo>
                  <a:pt x="1260" y="54"/>
                </a:lnTo>
                <a:lnTo>
                  <a:pt x="1260" y="56"/>
                </a:lnTo>
                <a:lnTo>
                  <a:pt x="1258" y="64"/>
                </a:lnTo>
                <a:lnTo>
                  <a:pt x="1252" y="62"/>
                </a:lnTo>
                <a:lnTo>
                  <a:pt x="1252" y="60"/>
                </a:lnTo>
                <a:lnTo>
                  <a:pt x="1250" y="62"/>
                </a:lnTo>
                <a:lnTo>
                  <a:pt x="1250" y="64"/>
                </a:lnTo>
                <a:lnTo>
                  <a:pt x="1258" y="70"/>
                </a:lnTo>
                <a:lnTo>
                  <a:pt x="1262" y="76"/>
                </a:lnTo>
                <a:lnTo>
                  <a:pt x="1260" y="78"/>
                </a:lnTo>
                <a:lnTo>
                  <a:pt x="1258" y="80"/>
                </a:lnTo>
                <a:lnTo>
                  <a:pt x="1246" y="84"/>
                </a:lnTo>
                <a:lnTo>
                  <a:pt x="1232" y="88"/>
                </a:lnTo>
                <a:lnTo>
                  <a:pt x="1224" y="88"/>
                </a:lnTo>
                <a:lnTo>
                  <a:pt x="1220" y="92"/>
                </a:lnTo>
                <a:lnTo>
                  <a:pt x="1208" y="94"/>
                </a:lnTo>
                <a:lnTo>
                  <a:pt x="1204" y="94"/>
                </a:lnTo>
                <a:lnTo>
                  <a:pt x="1202" y="94"/>
                </a:lnTo>
                <a:lnTo>
                  <a:pt x="1200" y="98"/>
                </a:lnTo>
                <a:lnTo>
                  <a:pt x="1196" y="102"/>
                </a:lnTo>
                <a:lnTo>
                  <a:pt x="1198" y="112"/>
                </a:lnTo>
                <a:lnTo>
                  <a:pt x="1192" y="112"/>
                </a:lnTo>
                <a:lnTo>
                  <a:pt x="1188" y="116"/>
                </a:lnTo>
                <a:lnTo>
                  <a:pt x="1186" y="122"/>
                </a:lnTo>
                <a:lnTo>
                  <a:pt x="1182" y="122"/>
                </a:lnTo>
                <a:lnTo>
                  <a:pt x="1178" y="124"/>
                </a:lnTo>
                <a:lnTo>
                  <a:pt x="1174" y="126"/>
                </a:lnTo>
                <a:lnTo>
                  <a:pt x="1170" y="128"/>
                </a:lnTo>
                <a:lnTo>
                  <a:pt x="1166" y="128"/>
                </a:lnTo>
                <a:lnTo>
                  <a:pt x="1164" y="130"/>
                </a:lnTo>
                <a:lnTo>
                  <a:pt x="1164" y="132"/>
                </a:lnTo>
                <a:lnTo>
                  <a:pt x="1162" y="136"/>
                </a:lnTo>
                <a:lnTo>
                  <a:pt x="1156" y="138"/>
                </a:lnTo>
                <a:lnTo>
                  <a:pt x="1150" y="140"/>
                </a:lnTo>
                <a:lnTo>
                  <a:pt x="1138" y="142"/>
                </a:lnTo>
                <a:lnTo>
                  <a:pt x="1136" y="144"/>
                </a:lnTo>
                <a:lnTo>
                  <a:pt x="1148" y="142"/>
                </a:lnTo>
                <a:lnTo>
                  <a:pt x="1162" y="142"/>
                </a:lnTo>
                <a:lnTo>
                  <a:pt x="1166" y="138"/>
                </a:lnTo>
                <a:lnTo>
                  <a:pt x="1166" y="136"/>
                </a:lnTo>
                <a:lnTo>
                  <a:pt x="1168" y="134"/>
                </a:lnTo>
                <a:lnTo>
                  <a:pt x="1172" y="132"/>
                </a:lnTo>
                <a:lnTo>
                  <a:pt x="1176" y="134"/>
                </a:lnTo>
                <a:lnTo>
                  <a:pt x="1184" y="134"/>
                </a:lnTo>
                <a:lnTo>
                  <a:pt x="1186" y="134"/>
                </a:lnTo>
                <a:lnTo>
                  <a:pt x="1186" y="132"/>
                </a:lnTo>
                <a:lnTo>
                  <a:pt x="1190" y="132"/>
                </a:lnTo>
                <a:lnTo>
                  <a:pt x="1194" y="130"/>
                </a:lnTo>
                <a:lnTo>
                  <a:pt x="1200" y="126"/>
                </a:lnTo>
                <a:lnTo>
                  <a:pt x="1198" y="124"/>
                </a:lnTo>
                <a:lnTo>
                  <a:pt x="1198" y="122"/>
                </a:lnTo>
                <a:lnTo>
                  <a:pt x="1202" y="126"/>
                </a:lnTo>
                <a:lnTo>
                  <a:pt x="1204" y="126"/>
                </a:lnTo>
                <a:lnTo>
                  <a:pt x="1208" y="126"/>
                </a:lnTo>
                <a:lnTo>
                  <a:pt x="1210" y="122"/>
                </a:lnTo>
                <a:lnTo>
                  <a:pt x="1204" y="122"/>
                </a:lnTo>
                <a:lnTo>
                  <a:pt x="1202" y="118"/>
                </a:lnTo>
                <a:lnTo>
                  <a:pt x="1202" y="116"/>
                </a:lnTo>
                <a:lnTo>
                  <a:pt x="1204" y="116"/>
                </a:lnTo>
                <a:lnTo>
                  <a:pt x="1204" y="114"/>
                </a:lnTo>
                <a:lnTo>
                  <a:pt x="1206" y="112"/>
                </a:lnTo>
                <a:lnTo>
                  <a:pt x="1208" y="112"/>
                </a:lnTo>
                <a:lnTo>
                  <a:pt x="1208" y="108"/>
                </a:lnTo>
                <a:lnTo>
                  <a:pt x="1212" y="106"/>
                </a:lnTo>
                <a:lnTo>
                  <a:pt x="1214" y="106"/>
                </a:lnTo>
                <a:lnTo>
                  <a:pt x="1214" y="108"/>
                </a:lnTo>
                <a:lnTo>
                  <a:pt x="1216" y="110"/>
                </a:lnTo>
                <a:lnTo>
                  <a:pt x="1218" y="110"/>
                </a:lnTo>
                <a:lnTo>
                  <a:pt x="1218" y="108"/>
                </a:lnTo>
                <a:lnTo>
                  <a:pt x="1220" y="104"/>
                </a:lnTo>
                <a:lnTo>
                  <a:pt x="1222" y="104"/>
                </a:lnTo>
                <a:lnTo>
                  <a:pt x="1226" y="112"/>
                </a:lnTo>
                <a:lnTo>
                  <a:pt x="1228" y="116"/>
                </a:lnTo>
                <a:lnTo>
                  <a:pt x="1232" y="116"/>
                </a:lnTo>
                <a:lnTo>
                  <a:pt x="1244" y="116"/>
                </a:lnTo>
                <a:lnTo>
                  <a:pt x="1244" y="108"/>
                </a:lnTo>
                <a:lnTo>
                  <a:pt x="1246" y="110"/>
                </a:lnTo>
                <a:lnTo>
                  <a:pt x="1250" y="112"/>
                </a:lnTo>
                <a:lnTo>
                  <a:pt x="1250" y="118"/>
                </a:lnTo>
                <a:lnTo>
                  <a:pt x="1248" y="120"/>
                </a:lnTo>
                <a:lnTo>
                  <a:pt x="1248" y="124"/>
                </a:lnTo>
                <a:lnTo>
                  <a:pt x="1250" y="126"/>
                </a:lnTo>
                <a:lnTo>
                  <a:pt x="1250" y="122"/>
                </a:lnTo>
                <a:lnTo>
                  <a:pt x="1254" y="116"/>
                </a:lnTo>
                <a:lnTo>
                  <a:pt x="1258" y="114"/>
                </a:lnTo>
                <a:lnTo>
                  <a:pt x="1268" y="108"/>
                </a:lnTo>
                <a:lnTo>
                  <a:pt x="1270" y="104"/>
                </a:lnTo>
                <a:lnTo>
                  <a:pt x="1272" y="104"/>
                </a:lnTo>
                <a:lnTo>
                  <a:pt x="1276" y="104"/>
                </a:lnTo>
                <a:lnTo>
                  <a:pt x="1278" y="104"/>
                </a:lnTo>
                <a:lnTo>
                  <a:pt x="1284" y="108"/>
                </a:lnTo>
                <a:lnTo>
                  <a:pt x="1288" y="106"/>
                </a:lnTo>
                <a:lnTo>
                  <a:pt x="1292" y="106"/>
                </a:lnTo>
                <a:lnTo>
                  <a:pt x="1294" y="110"/>
                </a:lnTo>
                <a:lnTo>
                  <a:pt x="1300" y="108"/>
                </a:lnTo>
                <a:lnTo>
                  <a:pt x="1310" y="108"/>
                </a:lnTo>
                <a:lnTo>
                  <a:pt x="1316" y="110"/>
                </a:lnTo>
                <a:lnTo>
                  <a:pt x="1316" y="120"/>
                </a:lnTo>
                <a:lnTo>
                  <a:pt x="1314" y="120"/>
                </a:lnTo>
                <a:lnTo>
                  <a:pt x="1314" y="122"/>
                </a:lnTo>
                <a:lnTo>
                  <a:pt x="1320" y="126"/>
                </a:lnTo>
                <a:lnTo>
                  <a:pt x="1324" y="128"/>
                </a:lnTo>
                <a:lnTo>
                  <a:pt x="1326" y="128"/>
                </a:lnTo>
                <a:lnTo>
                  <a:pt x="1328" y="130"/>
                </a:lnTo>
                <a:lnTo>
                  <a:pt x="1332" y="130"/>
                </a:lnTo>
                <a:lnTo>
                  <a:pt x="1338" y="134"/>
                </a:lnTo>
                <a:lnTo>
                  <a:pt x="1340" y="134"/>
                </a:lnTo>
                <a:lnTo>
                  <a:pt x="1340" y="132"/>
                </a:lnTo>
                <a:lnTo>
                  <a:pt x="1344" y="132"/>
                </a:lnTo>
                <a:lnTo>
                  <a:pt x="1346" y="132"/>
                </a:lnTo>
                <a:lnTo>
                  <a:pt x="1350" y="134"/>
                </a:lnTo>
                <a:lnTo>
                  <a:pt x="1352" y="134"/>
                </a:lnTo>
                <a:lnTo>
                  <a:pt x="1356" y="132"/>
                </a:lnTo>
                <a:lnTo>
                  <a:pt x="1362" y="136"/>
                </a:lnTo>
                <a:lnTo>
                  <a:pt x="1366" y="136"/>
                </a:lnTo>
                <a:lnTo>
                  <a:pt x="1368" y="134"/>
                </a:lnTo>
                <a:lnTo>
                  <a:pt x="1370" y="138"/>
                </a:lnTo>
                <a:lnTo>
                  <a:pt x="1374" y="140"/>
                </a:lnTo>
                <a:lnTo>
                  <a:pt x="1380" y="142"/>
                </a:lnTo>
                <a:lnTo>
                  <a:pt x="1388" y="142"/>
                </a:lnTo>
                <a:lnTo>
                  <a:pt x="1386" y="140"/>
                </a:lnTo>
                <a:lnTo>
                  <a:pt x="1388" y="138"/>
                </a:lnTo>
                <a:lnTo>
                  <a:pt x="1396" y="136"/>
                </a:lnTo>
                <a:lnTo>
                  <a:pt x="1394" y="134"/>
                </a:lnTo>
                <a:lnTo>
                  <a:pt x="1394" y="132"/>
                </a:lnTo>
                <a:lnTo>
                  <a:pt x="1398" y="130"/>
                </a:lnTo>
                <a:lnTo>
                  <a:pt x="1396" y="128"/>
                </a:lnTo>
                <a:lnTo>
                  <a:pt x="1392" y="126"/>
                </a:lnTo>
                <a:lnTo>
                  <a:pt x="1388" y="126"/>
                </a:lnTo>
                <a:lnTo>
                  <a:pt x="1382" y="126"/>
                </a:lnTo>
                <a:lnTo>
                  <a:pt x="1382" y="122"/>
                </a:lnTo>
                <a:lnTo>
                  <a:pt x="1378" y="120"/>
                </a:lnTo>
                <a:lnTo>
                  <a:pt x="1378" y="114"/>
                </a:lnTo>
                <a:lnTo>
                  <a:pt x="1378" y="110"/>
                </a:lnTo>
                <a:lnTo>
                  <a:pt x="1382" y="106"/>
                </a:lnTo>
                <a:lnTo>
                  <a:pt x="1390" y="104"/>
                </a:lnTo>
                <a:lnTo>
                  <a:pt x="1398" y="104"/>
                </a:lnTo>
                <a:lnTo>
                  <a:pt x="1402" y="104"/>
                </a:lnTo>
                <a:lnTo>
                  <a:pt x="1406" y="106"/>
                </a:lnTo>
                <a:lnTo>
                  <a:pt x="1406" y="108"/>
                </a:lnTo>
                <a:lnTo>
                  <a:pt x="1412" y="108"/>
                </a:lnTo>
                <a:lnTo>
                  <a:pt x="1414" y="112"/>
                </a:lnTo>
                <a:lnTo>
                  <a:pt x="1416" y="114"/>
                </a:lnTo>
                <a:lnTo>
                  <a:pt x="1424" y="114"/>
                </a:lnTo>
                <a:lnTo>
                  <a:pt x="1424" y="120"/>
                </a:lnTo>
                <a:lnTo>
                  <a:pt x="1420" y="124"/>
                </a:lnTo>
                <a:lnTo>
                  <a:pt x="1418" y="126"/>
                </a:lnTo>
                <a:lnTo>
                  <a:pt x="1416" y="128"/>
                </a:lnTo>
                <a:lnTo>
                  <a:pt x="1412" y="128"/>
                </a:lnTo>
                <a:lnTo>
                  <a:pt x="1408" y="130"/>
                </a:lnTo>
                <a:lnTo>
                  <a:pt x="1402" y="130"/>
                </a:lnTo>
                <a:lnTo>
                  <a:pt x="1402" y="134"/>
                </a:lnTo>
                <a:lnTo>
                  <a:pt x="1402" y="136"/>
                </a:lnTo>
                <a:lnTo>
                  <a:pt x="1398" y="138"/>
                </a:lnTo>
                <a:lnTo>
                  <a:pt x="1396" y="138"/>
                </a:lnTo>
                <a:lnTo>
                  <a:pt x="1400" y="138"/>
                </a:lnTo>
                <a:lnTo>
                  <a:pt x="1404" y="138"/>
                </a:lnTo>
                <a:lnTo>
                  <a:pt x="1406" y="140"/>
                </a:lnTo>
                <a:lnTo>
                  <a:pt x="1404" y="144"/>
                </a:lnTo>
                <a:lnTo>
                  <a:pt x="1402" y="144"/>
                </a:lnTo>
                <a:lnTo>
                  <a:pt x="1406" y="144"/>
                </a:lnTo>
                <a:lnTo>
                  <a:pt x="1410" y="148"/>
                </a:lnTo>
                <a:lnTo>
                  <a:pt x="1412" y="148"/>
                </a:lnTo>
                <a:lnTo>
                  <a:pt x="1412" y="144"/>
                </a:lnTo>
                <a:lnTo>
                  <a:pt x="1420" y="142"/>
                </a:lnTo>
                <a:lnTo>
                  <a:pt x="1422" y="150"/>
                </a:lnTo>
                <a:lnTo>
                  <a:pt x="1414" y="148"/>
                </a:lnTo>
                <a:lnTo>
                  <a:pt x="1412" y="148"/>
                </a:lnTo>
                <a:lnTo>
                  <a:pt x="1414" y="150"/>
                </a:lnTo>
                <a:lnTo>
                  <a:pt x="1420" y="152"/>
                </a:lnTo>
                <a:lnTo>
                  <a:pt x="1426" y="152"/>
                </a:lnTo>
                <a:lnTo>
                  <a:pt x="1428" y="156"/>
                </a:lnTo>
                <a:lnTo>
                  <a:pt x="1430" y="160"/>
                </a:lnTo>
                <a:lnTo>
                  <a:pt x="1432" y="164"/>
                </a:lnTo>
                <a:lnTo>
                  <a:pt x="1434" y="166"/>
                </a:lnTo>
                <a:lnTo>
                  <a:pt x="1434" y="164"/>
                </a:lnTo>
                <a:lnTo>
                  <a:pt x="1434" y="166"/>
                </a:lnTo>
                <a:lnTo>
                  <a:pt x="1434" y="164"/>
                </a:lnTo>
                <a:lnTo>
                  <a:pt x="1436" y="162"/>
                </a:lnTo>
                <a:lnTo>
                  <a:pt x="1432" y="158"/>
                </a:lnTo>
                <a:lnTo>
                  <a:pt x="1432" y="154"/>
                </a:lnTo>
                <a:lnTo>
                  <a:pt x="1434" y="152"/>
                </a:lnTo>
                <a:lnTo>
                  <a:pt x="1436" y="150"/>
                </a:lnTo>
                <a:lnTo>
                  <a:pt x="1438" y="150"/>
                </a:lnTo>
                <a:lnTo>
                  <a:pt x="1446" y="158"/>
                </a:lnTo>
                <a:lnTo>
                  <a:pt x="1450" y="162"/>
                </a:lnTo>
                <a:lnTo>
                  <a:pt x="1454" y="166"/>
                </a:lnTo>
                <a:lnTo>
                  <a:pt x="1458" y="166"/>
                </a:lnTo>
                <a:lnTo>
                  <a:pt x="1460" y="164"/>
                </a:lnTo>
                <a:lnTo>
                  <a:pt x="1458" y="164"/>
                </a:lnTo>
                <a:lnTo>
                  <a:pt x="1458" y="162"/>
                </a:lnTo>
                <a:lnTo>
                  <a:pt x="1460" y="162"/>
                </a:lnTo>
                <a:lnTo>
                  <a:pt x="1464" y="168"/>
                </a:lnTo>
                <a:lnTo>
                  <a:pt x="1462" y="168"/>
                </a:lnTo>
                <a:lnTo>
                  <a:pt x="1458" y="168"/>
                </a:lnTo>
                <a:lnTo>
                  <a:pt x="1456" y="174"/>
                </a:lnTo>
                <a:lnTo>
                  <a:pt x="1456" y="176"/>
                </a:lnTo>
                <a:lnTo>
                  <a:pt x="1462" y="174"/>
                </a:lnTo>
                <a:lnTo>
                  <a:pt x="1468" y="182"/>
                </a:lnTo>
                <a:lnTo>
                  <a:pt x="1478" y="180"/>
                </a:lnTo>
                <a:lnTo>
                  <a:pt x="1482" y="186"/>
                </a:lnTo>
                <a:lnTo>
                  <a:pt x="1486" y="188"/>
                </a:lnTo>
                <a:lnTo>
                  <a:pt x="1488" y="188"/>
                </a:lnTo>
                <a:lnTo>
                  <a:pt x="1488" y="186"/>
                </a:lnTo>
                <a:lnTo>
                  <a:pt x="1492" y="186"/>
                </a:lnTo>
                <a:lnTo>
                  <a:pt x="1488" y="196"/>
                </a:lnTo>
                <a:lnTo>
                  <a:pt x="1490" y="196"/>
                </a:lnTo>
                <a:lnTo>
                  <a:pt x="1490" y="198"/>
                </a:lnTo>
                <a:lnTo>
                  <a:pt x="1494" y="196"/>
                </a:lnTo>
                <a:lnTo>
                  <a:pt x="1496" y="192"/>
                </a:lnTo>
                <a:lnTo>
                  <a:pt x="1502" y="184"/>
                </a:lnTo>
                <a:lnTo>
                  <a:pt x="1504" y="174"/>
                </a:lnTo>
                <a:lnTo>
                  <a:pt x="1508" y="172"/>
                </a:lnTo>
                <a:lnTo>
                  <a:pt x="1506" y="168"/>
                </a:lnTo>
                <a:lnTo>
                  <a:pt x="1506" y="162"/>
                </a:lnTo>
                <a:lnTo>
                  <a:pt x="1512" y="154"/>
                </a:lnTo>
                <a:lnTo>
                  <a:pt x="1514" y="156"/>
                </a:lnTo>
                <a:lnTo>
                  <a:pt x="1514" y="160"/>
                </a:lnTo>
                <a:lnTo>
                  <a:pt x="1514" y="162"/>
                </a:lnTo>
                <a:lnTo>
                  <a:pt x="1516" y="162"/>
                </a:lnTo>
                <a:lnTo>
                  <a:pt x="1518" y="164"/>
                </a:lnTo>
                <a:lnTo>
                  <a:pt x="1518" y="168"/>
                </a:lnTo>
                <a:lnTo>
                  <a:pt x="1518" y="174"/>
                </a:lnTo>
                <a:lnTo>
                  <a:pt x="1522" y="170"/>
                </a:lnTo>
                <a:lnTo>
                  <a:pt x="1528" y="170"/>
                </a:lnTo>
                <a:lnTo>
                  <a:pt x="1536" y="164"/>
                </a:lnTo>
                <a:lnTo>
                  <a:pt x="1540" y="162"/>
                </a:lnTo>
                <a:lnTo>
                  <a:pt x="1544" y="160"/>
                </a:lnTo>
                <a:lnTo>
                  <a:pt x="1548" y="164"/>
                </a:lnTo>
                <a:lnTo>
                  <a:pt x="1552" y="164"/>
                </a:lnTo>
                <a:lnTo>
                  <a:pt x="1566" y="174"/>
                </a:lnTo>
                <a:lnTo>
                  <a:pt x="1566" y="176"/>
                </a:lnTo>
                <a:lnTo>
                  <a:pt x="1572" y="176"/>
                </a:lnTo>
                <a:lnTo>
                  <a:pt x="1574" y="178"/>
                </a:lnTo>
                <a:lnTo>
                  <a:pt x="1580" y="178"/>
                </a:lnTo>
                <a:lnTo>
                  <a:pt x="1586" y="176"/>
                </a:lnTo>
                <a:lnTo>
                  <a:pt x="1584" y="172"/>
                </a:lnTo>
                <a:lnTo>
                  <a:pt x="1584" y="168"/>
                </a:lnTo>
                <a:lnTo>
                  <a:pt x="1586" y="168"/>
                </a:lnTo>
                <a:lnTo>
                  <a:pt x="1586" y="166"/>
                </a:lnTo>
                <a:lnTo>
                  <a:pt x="1588" y="166"/>
                </a:lnTo>
                <a:lnTo>
                  <a:pt x="1590" y="166"/>
                </a:lnTo>
                <a:lnTo>
                  <a:pt x="1592" y="164"/>
                </a:lnTo>
                <a:lnTo>
                  <a:pt x="1592" y="166"/>
                </a:lnTo>
                <a:lnTo>
                  <a:pt x="1594" y="168"/>
                </a:lnTo>
                <a:lnTo>
                  <a:pt x="1592" y="174"/>
                </a:lnTo>
                <a:lnTo>
                  <a:pt x="1596" y="172"/>
                </a:lnTo>
                <a:lnTo>
                  <a:pt x="1598" y="172"/>
                </a:lnTo>
                <a:lnTo>
                  <a:pt x="1600" y="174"/>
                </a:lnTo>
                <a:lnTo>
                  <a:pt x="1604" y="172"/>
                </a:lnTo>
                <a:lnTo>
                  <a:pt x="1606" y="172"/>
                </a:lnTo>
                <a:lnTo>
                  <a:pt x="1606" y="166"/>
                </a:lnTo>
                <a:lnTo>
                  <a:pt x="1602" y="164"/>
                </a:lnTo>
                <a:lnTo>
                  <a:pt x="1602" y="156"/>
                </a:lnTo>
                <a:lnTo>
                  <a:pt x="1602" y="152"/>
                </a:lnTo>
                <a:lnTo>
                  <a:pt x="1604" y="152"/>
                </a:lnTo>
                <a:lnTo>
                  <a:pt x="1610" y="150"/>
                </a:lnTo>
                <a:lnTo>
                  <a:pt x="1618" y="152"/>
                </a:lnTo>
                <a:lnTo>
                  <a:pt x="1616" y="148"/>
                </a:lnTo>
                <a:lnTo>
                  <a:pt x="1612" y="148"/>
                </a:lnTo>
                <a:lnTo>
                  <a:pt x="1604" y="146"/>
                </a:lnTo>
                <a:lnTo>
                  <a:pt x="1606" y="140"/>
                </a:lnTo>
                <a:lnTo>
                  <a:pt x="1618" y="140"/>
                </a:lnTo>
                <a:lnTo>
                  <a:pt x="1620" y="138"/>
                </a:lnTo>
                <a:lnTo>
                  <a:pt x="1620" y="136"/>
                </a:lnTo>
                <a:lnTo>
                  <a:pt x="1618" y="136"/>
                </a:lnTo>
                <a:lnTo>
                  <a:pt x="1618" y="134"/>
                </a:lnTo>
                <a:lnTo>
                  <a:pt x="1614" y="134"/>
                </a:lnTo>
                <a:lnTo>
                  <a:pt x="1614" y="130"/>
                </a:lnTo>
                <a:lnTo>
                  <a:pt x="1618" y="130"/>
                </a:lnTo>
                <a:lnTo>
                  <a:pt x="1622" y="130"/>
                </a:lnTo>
                <a:lnTo>
                  <a:pt x="1626" y="134"/>
                </a:lnTo>
                <a:lnTo>
                  <a:pt x="1634" y="138"/>
                </a:lnTo>
                <a:lnTo>
                  <a:pt x="1642" y="138"/>
                </a:lnTo>
                <a:lnTo>
                  <a:pt x="1652" y="142"/>
                </a:lnTo>
                <a:lnTo>
                  <a:pt x="1656" y="140"/>
                </a:lnTo>
                <a:lnTo>
                  <a:pt x="1662" y="140"/>
                </a:lnTo>
                <a:lnTo>
                  <a:pt x="1664" y="142"/>
                </a:lnTo>
                <a:lnTo>
                  <a:pt x="1680" y="146"/>
                </a:lnTo>
                <a:lnTo>
                  <a:pt x="1680" y="148"/>
                </a:lnTo>
                <a:lnTo>
                  <a:pt x="1668" y="146"/>
                </a:lnTo>
                <a:lnTo>
                  <a:pt x="1666" y="148"/>
                </a:lnTo>
                <a:lnTo>
                  <a:pt x="1666" y="154"/>
                </a:lnTo>
                <a:lnTo>
                  <a:pt x="1694" y="152"/>
                </a:lnTo>
                <a:lnTo>
                  <a:pt x="1692" y="162"/>
                </a:lnTo>
                <a:lnTo>
                  <a:pt x="1690" y="160"/>
                </a:lnTo>
                <a:lnTo>
                  <a:pt x="1690" y="158"/>
                </a:lnTo>
                <a:lnTo>
                  <a:pt x="1690" y="156"/>
                </a:lnTo>
                <a:lnTo>
                  <a:pt x="1688" y="154"/>
                </a:lnTo>
                <a:lnTo>
                  <a:pt x="1684" y="162"/>
                </a:lnTo>
                <a:lnTo>
                  <a:pt x="1678" y="164"/>
                </a:lnTo>
                <a:lnTo>
                  <a:pt x="1678" y="166"/>
                </a:lnTo>
                <a:lnTo>
                  <a:pt x="1682" y="170"/>
                </a:lnTo>
                <a:lnTo>
                  <a:pt x="1676" y="172"/>
                </a:lnTo>
                <a:lnTo>
                  <a:pt x="1676" y="174"/>
                </a:lnTo>
                <a:lnTo>
                  <a:pt x="1678" y="176"/>
                </a:lnTo>
                <a:lnTo>
                  <a:pt x="1690" y="174"/>
                </a:lnTo>
                <a:lnTo>
                  <a:pt x="1692" y="170"/>
                </a:lnTo>
                <a:lnTo>
                  <a:pt x="1698" y="160"/>
                </a:lnTo>
                <a:lnTo>
                  <a:pt x="1702" y="150"/>
                </a:lnTo>
                <a:lnTo>
                  <a:pt x="1712" y="150"/>
                </a:lnTo>
                <a:lnTo>
                  <a:pt x="1722" y="150"/>
                </a:lnTo>
                <a:lnTo>
                  <a:pt x="1724" y="152"/>
                </a:lnTo>
                <a:lnTo>
                  <a:pt x="1726" y="154"/>
                </a:lnTo>
                <a:lnTo>
                  <a:pt x="1730" y="152"/>
                </a:lnTo>
                <a:lnTo>
                  <a:pt x="1732" y="152"/>
                </a:lnTo>
                <a:lnTo>
                  <a:pt x="1738" y="156"/>
                </a:lnTo>
                <a:lnTo>
                  <a:pt x="1744" y="160"/>
                </a:lnTo>
                <a:lnTo>
                  <a:pt x="1742" y="166"/>
                </a:lnTo>
                <a:lnTo>
                  <a:pt x="1736" y="168"/>
                </a:lnTo>
                <a:lnTo>
                  <a:pt x="1734" y="164"/>
                </a:lnTo>
                <a:lnTo>
                  <a:pt x="1732" y="164"/>
                </a:lnTo>
                <a:lnTo>
                  <a:pt x="1732" y="166"/>
                </a:lnTo>
                <a:lnTo>
                  <a:pt x="1730" y="166"/>
                </a:lnTo>
                <a:lnTo>
                  <a:pt x="1730" y="172"/>
                </a:lnTo>
                <a:lnTo>
                  <a:pt x="1736" y="172"/>
                </a:lnTo>
                <a:lnTo>
                  <a:pt x="1736" y="176"/>
                </a:lnTo>
                <a:lnTo>
                  <a:pt x="1730" y="182"/>
                </a:lnTo>
                <a:lnTo>
                  <a:pt x="1724" y="190"/>
                </a:lnTo>
                <a:lnTo>
                  <a:pt x="1732" y="188"/>
                </a:lnTo>
                <a:lnTo>
                  <a:pt x="1738" y="190"/>
                </a:lnTo>
                <a:lnTo>
                  <a:pt x="1742" y="188"/>
                </a:lnTo>
                <a:lnTo>
                  <a:pt x="1748" y="188"/>
                </a:lnTo>
                <a:lnTo>
                  <a:pt x="1754" y="188"/>
                </a:lnTo>
                <a:lnTo>
                  <a:pt x="1762" y="188"/>
                </a:lnTo>
                <a:lnTo>
                  <a:pt x="1768" y="188"/>
                </a:lnTo>
                <a:lnTo>
                  <a:pt x="1774" y="188"/>
                </a:lnTo>
                <a:lnTo>
                  <a:pt x="1778" y="186"/>
                </a:lnTo>
                <a:lnTo>
                  <a:pt x="1786" y="182"/>
                </a:lnTo>
                <a:lnTo>
                  <a:pt x="1790" y="182"/>
                </a:lnTo>
                <a:lnTo>
                  <a:pt x="1792" y="184"/>
                </a:lnTo>
                <a:lnTo>
                  <a:pt x="1796" y="186"/>
                </a:lnTo>
                <a:lnTo>
                  <a:pt x="1802" y="186"/>
                </a:lnTo>
                <a:lnTo>
                  <a:pt x="1804" y="184"/>
                </a:lnTo>
                <a:lnTo>
                  <a:pt x="1812" y="180"/>
                </a:lnTo>
                <a:lnTo>
                  <a:pt x="1816" y="180"/>
                </a:lnTo>
                <a:lnTo>
                  <a:pt x="1820" y="182"/>
                </a:lnTo>
                <a:lnTo>
                  <a:pt x="1824" y="182"/>
                </a:lnTo>
                <a:lnTo>
                  <a:pt x="1828" y="182"/>
                </a:lnTo>
                <a:lnTo>
                  <a:pt x="1830" y="184"/>
                </a:lnTo>
                <a:lnTo>
                  <a:pt x="1834" y="184"/>
                </a:lnTo>
                <a:lnTo>
                  <a:pt x="1838" y="182"/>
                </a:lnTo>
                <a:lnTo>
                  <a:pt x="1842" y="182"/>
                </a:lnTo>
                <a:lnTo>
                  <a:pt x="1846" y="184"/>
                </a:lnTo>
                <a:lnTo>
                  <a:pt x="1846" y="182"/>
                </a:lnTo>
                <a:lnTo>
                  <a:pt x="1850" y="180"/>
                </a:lnTo>
                <a:lnTo>
                  <a:pt x="1856" y="184"/>
                </a:lnTo>
                <a:lnTo>
                  <a:pt x="1860" y="184"/>
                </a:lnTo>
                <a:lnTo>
                  <a:pt x="1864" y="186"/>
                </a:lnTo>
                <a:lnTo>
                  <a:pt x="1866" y="188"/>
                </a:lnTo>
                <a:lnTo>
                  <a:pt x="1868" y="192"/>
                </a:lnTo>
                <a:lnTo>
                  <a:pt x="1872" y="192"/>
                </a:lnTo>
                <a:lnTo>
                  <a:pt x="1876" y="196"/>
                </a:lnTo>
                <a:lnTo>
                  <a:pt x="1880" y="200"/>
                </a:lnTo>
                <a:lnTo>
                  <a:pt x="1876" y="202"/>
                </a:lnTo>
                <a:lnTo>
                  <a:pt x="1876" y="206"/>
                </a:lnTo>
                <a:lnTo>
                  <a:pt x="1878" y="206"/>
                </a:lnTo>
                <a:lnTo>
                  <a:pt x="1878" y="210"/>
                </a:lnTo>
                <a:lnTo>
                  <a:pt x="1876" y="212"/>
                </a:lnTo>
                <a:lnTo>
                  <a:pt x="1880" y="214"/>
                </a:lnTo>
                <a:lnTo>
                  <a:pt x="1884" y="214"/>
                </a:lnTo>
                <a:lnTo>
                  <a:pt x="1884" y="218"/>
                </a:lnTo>
                <a:lnTo>
                  <a:pt x="1888" y="222"/>
                </a:lnTo>
                <a:lnTo>
                  <a:pt x="1888" y="226"/>
                </a:lnTo>
                <a:lnTo>
                  <a:pt x="1890" y="228"/>
                </a:lnTo>
                <a:lnTo>
                  <a:pt x="1890" y="232"/>
                </a:lnTo>
                <a:lnTo>
                  <a:pt x="1892" y="230"/>
                </a:lnTo>
                <a:lnTo>
                  <a:pt x="1896" y="216"/>
                </a:lnTo>
                <a:lnTo>
                  <a:pt x="1902" y="214"/>
                </a:lnTo>
                <a:lnTo>
                  <a:pt x="1910" y="210"/>
                </a:lnTo>
                <a:lnTo>
                  <a:pt x="1912" y="210"/>
                </a:lnTo>
                <a:lnTo>
                  <a:pt x="1914" y="210"/>
                </a:lnTo>
                <a:lnTo>
                  <a:pt x="1926" y="210"/>
                </a:lnTo>
                <a:lnTo>
                  <a:pt x="1936" y="210"/>
                </a:lnTo>
                <a:lnTo>
                  <a:pt x="1936" y="214"/>
                </a:lnTo>
                <a:lnTo>
                  <a:pt x="1940" y="214"/>
                </a:lnTo>
                <a:lnTo>
                  <a:pt x="1942" y="216"/>
                </a:lnTo>
                <a:lnTo>
                  <a:pt x="1944" y="212"/>
                </a:lnTo>
                <a:lnTo>
                  <a:pt x="1956" y="212"/>
                </a:lnTo>
                <a:lnTo>
                  <a:pt x="1966" y="214"/>
                </a:lnTo>
                <a:lnTo>
                  <a:pt x="1966" y="218"/>
                </a:lnTo>
                <a:lnTo>
                  <a:pt x="1968" y="218"/>
                </a:lnTo>
                <a:lnTo>
                  <a:pt x="1972" y="216"/>
                </a:lnTo>
                <a:lnTo>
                  <a:pt x="1978" y="214"/>
                </a:lnTo>
                <a:lnTo>
                  <a:pt x="1980" y="216"/>
                </a:lnTo>
                <a:lnTo>
                  <a:pt x="1982" y="216"/>
                </a:lnTo>
                <a:lnTo>
                  <a:pt x="1988" y="210"/>
                </a:lnTo>
                <a:lnTo>
                  <a:pt x="1988" y="216"/>
                </a:lnTo>
                <a:lnTo>
                  <a:pt x="1988" y="222"/>
                </a:lnTo>
                <a:lnTo>
                  <a:pt x="1990" y="222"/>
                </a:lnTo>
                <a:lnTo>
                  <a:pt x="1994" y="224"/>
                </a:lnTo>
                <a:lnTo>
                  <a:pt x="1996" y="238"/>
                </a:lnTo>
                <a:lnTo>
                  <a:pt x="2006" y="236"/>
                </a:lnTo>
                <a:lnTo>
                  <a:pt x="2006" y="234"/>
                </a:lnTo>
                <a:lnTo>
                  <a:pt x="2010" y="236"/>
                </a:lnTo>
                <a:lnTo>
                  <a:pt x="2014" y="234"/>
                </a:lnTo>
                <a:lnTo>
                  <a:pt x="2014" y="230"/>
                </a:lnTo>
                <a:lnTo>
                  <a:pt x="2018" y="230"/>
                </a:lnTo>
                <a:lnTo>
                  <a:pt x="2020" y="226"/>
                </a:lnTo>
                <a:lnTo>
                  <a:pt x="2024" y="226"/>
                </a:lnTo>
                <a:lnTo>
                  <a:pt x="2024" y="220"/>
                </a:lnTo>
                <a:lnTo>
                  <a:pt x="2024" y="214"/>
                </a:lnTo>
                <a:lnTo>
                  <a:pt x="2020" y="212"/>
                </a:lnTo>
                <a:lnTo>
                  <a:pt x="2018" y="212"/>
                </a:lnTo>
                <a:lnTo>
                  <a:pt x="2018" y="204"/>
                </a:lnTo>
                <a:lnTo>
                  <a:pt x="2018" y="198"/>
                </a:lnTo>
                <a:lnTo>
                  <a:pt x="2022" y="198"/>
                </a:lnTo>
                <a:lnTo>
                  <a:pt x="2026" y="200"/>
                </a:lnTo>
                <a:lnTo>
                  <a:pt x="2034" y="200"/>
                </a:lnTo>
                <a:lnTo>
                  <a:pt x="2042" y="200"/>
                </a:lnTo>
                <a:lnTo>
                  <a:pt x="2046" y="202"/>
                </a:lnTo>
                <a:lnTo>
                  <a:pt x="2050" y="202"/>
                </a:lnTo>
                <a:lnTo>
                  <a:pt x="2052" y="200"/>
                </a:lnTo>
                <a:lnTo>
                  <a:pt x="2056" y="202"/>
                </a:lnTo>
                <a:lnTo>
                  <a:pt x="2062" y="202"/>
                </a:lnTo>
                <a:lnTo>
                  <a:pt x="2068" y="204"/>
                </a:lnTo>
                <a:lnTo>
                  <a:pt x="2076" y="202"/>
                </a:lnTo>
                <a:lnTo>
                  <a:pt x="2078" y="200"/>
                </a:lnTo>
                <a:lnTo>
                  <a:pt x="2078" y="202"/>
                </a:lnTo>
                <a:lnTo>
                  <a:pt x="2084" y="208"/>
                </a:lnTo>
                <a:lnTo>
                  <a:pt x="2090" y="208"/>
                </a:lnTo>
                <a:lnTo>
                  <a:pt x="2096" y="210"/>
                </a:lnTo>
                <a:lnTo>
                  <a:pt x="2098" y="214"/>
                </a:lnTo>
                <a:lnTo>
                  <a:pt x="2102" y="218"/>
                </a:lnTo>
                <a:lnTo>
                  <a:pt x="2106" y="218"/>
                </a:lnTo>
                <a:lnTo>
                  <a:pt x="2108" y="218"/>
                </a:lnTo>
                <a:lnTo>
                  <a:pt x="2112" y="216"/>
                </a:lnTo>
                <a:lnTo>
                  <a:pt x="2116" y="216"/>
                </a:lnTo>
                <a:lnTo>
                  <a:pt x="2118" y="218"/>
                </a:lnTo>
                <a:lnTo>
                  <a:pt x="2122" y="220"/>
                </a:lnTo>
                <a:lnTo>
                  <a:pt x="2132" y="220"/>
                </a:lnTo>
                <a:lnTo>
                  <a:pt x="2136" y="224"/>
                </a:lnTo>
                <a:lnTo>
                  <a:pt x="2136" y="228"/>
                </a:lnTo>
                <a:lnTo>
                  <a:pt x="2140" y="230"/>
                </a:lnTo>
                <a:lnTo>
                  <a:pt x="2144" y="234"/>
                </a:lnTo>
                <a:lnTo>
                  <a:pt x="2146" y="242"/>
                </a:lnTo>
                <a:lnTo>
                  <a:pt x="2158" y="244"/>
                </a:lnTo>
                <a:lnTo>
                  <a:pt x="2158" y="246"/>
                </a:lnTo>
                <a:lnTo>
                  <a:pt x="2162" y="246"/>
                </a:lnTo>
                <a:lnTo>
                  <a:pt x="2164" y="246"/>
                </a:lnTo>
                <a:lnTo>
                  <a:pt x="2168" y="250"/>
                </a:lnTo>
                <a:lnTo>
                  <a:pt x="2166" y="252"/>
                </a:lnTo>
                <a:lnTo>
                  <a:pt x="2166" y="254"/>
                </a:lnTo>
                <a:lnTo>
                  <a:pt x="2168" y="254"/>
                </a:lnTo>
                <a:lnTo>
                  <a:pt x="2174" y="258"/>
                </a:lnTo>
                <a:lnTo>
                  <a:pt x="2180" y="262"/>
                </a:lnTo>
                <a:lnTo>
                  <a:pt x="2184" y="262"/>
                </a:lnTo>
                <a:lnTo>
                  <a:pt x="2186" y="266"/>
                </a:lnTo>
                <a:lnTo>
                  <a:pt x="2194" y="268"/>
                </a:lnTo>
                <a:lnTo>
                  <a:pt x="2196" y="272"/>
                </a:lnTo>
                <a:lnTo>
                  <a:pt x="2200" y="274"/>
                </a:lnTo>
                <a:lnTo>
                  <a:pt x="2204" y="274"/>
                </a:lnTo>
                <a:lnTo>
                  <a:pt x="2206" y="280"/>
                </a:lnTo>
                <a:lnTo>
                  <a:pt x="2208" y="282"/>
                </a:lnTo>
                <a:lnTo>
                  <a:pt x="2212" y="284"/>
                </a:lnTo>
                <a:lnTo>
                  <a:pt x="2212" y="290"/>
                </a:lnTo>
                <a:lnTo>
                  <a:pt x="2210" y="298"/>
                </a:lnTo>
                <a:lnTo>
                  <a:pt x="2216" y="300"/>
                </a:lnTo>
                <a:lnTo>
                  <a:pt x="2214" y="288"/>
                </a:lnTo>
                <a:lnTo>
                  <a:pt x="2226" y="286"/>
                </a:lnTo>
                <a:lnTo>
                  <a:pt x="2238" y="286"/>
                </a:lnTo>
                <a:lnTo>
                  <a:pt x="2240" y="288"/>
                </a:lnTo>
                <a:lnTo>
                  <a:pt x="2244" y="290"/>
                </a:lnTo>
                <a:lnTo>
                  <a:pt x="2246" y="290"/>
                </a:lnTo>
                <a:lnTo>
                  <a:pt x="2248" y="292"/>
                </a:lnTo>
                <a:lnTo>
                  <a:pt x="2248" y="296"/>
                </a:lnTo>
                <a:lnTo>
                  <a:pt x="2254" y="298"/>
                </a:lnTo>
                <a:lnTo>
                  <a:pt x="2254" y="302"/>
                </a:lnTo>
                <a:lnTo>
                  <a:pt x="2262" y="306"/>
                </a:lnTo>
                <a:lnTo>
                  <a:pt x="2268" y="310"/>
                </a:lnTo>
                <a:lnTo>
                  <a:pt x="2270" y="312"/>
                </a:lnTo>
                <a:lnTo>
                  <a:pt x="2274" y="312"/>
                </a:lnTo>
                <a:lnTo>
                  <a:pt x="2274" y="314"/>
                </a:lnTo>
                <a:lnTo>
                  <a:pt x="2270" y="316"/>
                </a:lnTo>
                <a:close/>
                <a:moveTo>
                  <a:pt x="26" y="556"/>
                </a:moveTo>
                <a:lnTo>
                  <a:pt x="26" y="556"/>
                </a:lnTo>
                <a:lnTo>
                  <a:pt x="16" y="546"/>
                </a:lnTo>
                <a:lnTo>
                  <a:pt x="12" y="548"/>
                </a:lnTo>
                <a:lnTo>
                  <a:pt x="14" y="544"/>
                </a:lnTo>
                <a:lnTo>
                  <a:pt x="14" y="542"/>
                </a:lnTo>
                <a:lnTo>
                  <a:pt x="12" y="542"/>
                </a:lnTo>
                <a:lnTo>
                  <a:pt x="10" y="542"/>
                </a:lnTo>
                <a:lnTo>
                  <a:pt x="12" y="542"/>
                </a:lnTo>
                <a:lnTo>
                  <a:pt x="8" y="546"/>
                </a:lnTo>
                <a:lnTo>
                  <a:pt x="6" y="546"/>
                </a:lnTo>
                <a:lnTo>
                  <a:pt x="4" y="554"/>
                </a:lnTo>
                <a:lnTo>
                  <a:pt x="6" y="554"/>
                </a:lnTo>
                <a:lnTo>
                  <a:pt x="4" y="556"/>
                </a:lnTo>
                <a:lnTo>
                  <a:pt x="4" y="560"/>
                </a:lnTo>
                <a:lnTo>
                  <a:pt x="0" y="562"/>
                </a:lnTo>
                <a:lnTo>
                  <a:pt x="0" y="564"/>
                </a:lnTo>
                <a:lnTo>
                  <a:pt x="4" y="568"/>
                </a:lnTo>
                <a:lnTo>
                  <a:pt x="14" y="572"/>
                </a:lnTo>
                <a:lnTo>
                  <a:pt x="26" y="574"/>
                </a:lnTo>
                <a:lnTo>
                  <a:pt x="32" y="574"/>
                </a:lnTo>
                <a:lnTo>
                  <a:pt x="40" y="574"/>
                </a:lnTo>
                <a:lnTo>
                  <a:pt x="46" y="572"/>
                </a:lnTo>
                <a:lnTo>
                  <a:pt x="44" y="560"/>
                </a:lnTo>
                <a:lnTo>
                  <a:pt x="36" y="560"/>
                </a:lnTo>
                <a:lnTo>
                  <a:pt x="30" y="558"/>
                </a:lnTo>
                <a:lnTo>
                  <a:pt x="26" y="55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  <a:prstDash val="solid"/>
            <a:rou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14" name="文本框 51"/>
          <p:cNvSpPr txBox="1">
            <a:spLocks noChangeArrowheads="1"/>
          </p:cNvSpPr>
          <p:nvPr/>
        </p:nvSpPr>
        <p:spPr bwMode="auto">
          <a:xfrm>
            <a:off x="145144" y="264409"/>
            <a:ext cx="3292323" cy="57055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3668" tIns="31834" rIns="63668" bIns="31834"/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Felix Titling" panose="04060505060202020A04" pitchFamily="82" charset="0"/>
                <a:ea typeface="Cambria" panose="02040503050406030204" pitchFamily="18" charset="0"/>
                <a:cs typeface="Mongolian Baiti" panose="03000500000000000000" pitchFamily="66" charset="0"/>
              </a:rPr>
              <a:t>Krasnodar</a:t>
            </a:r>
            <a:endParaRPr lang="en-US" altLang="zh-CN" sz="3600" b="1" dirty="0" smtClean="0">
              <a:solidFill>
                <a:srgbClr val="C00000"/>
              </a:solidFill>
              <a:latin typeface="Felix Titling" panose="04060505060202020A04" pitchFamily="82" charset="0"/>
              <a:ea typeface="Cambria" panose="02040503050406030204" pitchFamily="18" charset="0"/>
              <a:cs typeface="Mongolian Baiti" panose="03000500000000000000" pitchFamily="66" charset="0"/>
            </a:endParaRPr>
          </a:p>
        </p:txBody>
      </p:sp>
      <p:sp>
        <p:nvSpPr>
          <p:cNvPr id="455" name="Oval 357"/>
          <p:cNvSpPr>
            <a:spLocks noChangeArrowheads="1"/>
          </p:cNvSpPr>
          <p:nvPr/>
        </p:nvSpPr>
        <p:spPr bwMode="auto">
          <a:xfrm>
            <a:off x="3896637" y="949264"/>
            <a:ext cx="27432" cy="27432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round/>
          </a:ln>
        </p:spPr>
        <p:txBody>
          <a:bodyPr wrap="none" lIns="0" tIns="0" rIns="0" bIns="0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646464"/>
              </a:solidFill>
            </a:endParaRPr>
          </a:p>
        </p:txBody>
      </p:sp>
      <p:sp>
        <p:nvSpPr>
          <p:cNvPr id="457" name="TextBox 456"/>
          <p:cNvSpPr txBox="1"/>
          <p:nvPr/>
        </p:nvSpPr>
        <p:spPr>
          <a:xfrm>
            <a:off x="3774838" y="766384"/>
            <a:ext cx="565150" cy="1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Moscow</a:t>
            </a:r>
            <a:endParaRPr lang="ru-RU" sz="800" b="1" dirty="0"/>
          </a:p>
        </p:txBody>
      </p:sp>
      <p:sp>
        <p:nvSpPr>
          <p:cNvPr id="458" name="Oval 357"/>
          <p:cNvSpPr>
            <a:spLocks noChangeArrowheads="1"/>
          </p:cNvSpPr>
          <p:nvPr/>
        </p:nvSpPr>
        <p:spPr bwMode="auto">
          <a:xfrm flipH="1" flipV="1">
            <a:off x="3918952" y="1330617"/>
            <a:ext cx="27432" cy="27432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round/>
          </a:ln>
        </p:spPr>
        <p:txBody>
          <a:bodyPr wrap="none" lIns="0" tIns="0" rIns="0" bIns="0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646464"/>
              </a:solidFill>
            </a:endParaRPr>
          </a:p>
        </p:txBody>
      </p:sp>
      <p:sp>
        <p:nvSpPr>
          <p:cNvPr id="459" name="TextBox 458"/>
          <p:cNvSpPr txBox="1"/>
          <p:nvPr/>
        </p:nvSpPr>
        <p:spPr>
          <a:xfrm>
            <a:off x="3854106" y="1188885"/>
            <a:ext cx="687917" cy="1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Krasnodar</a:t>
            </a:r>
            <a:endParaRPr lang="ru-RU" sz="800" b="1" dirty="0"/>
          </a:p>
        </p:txBody>
      </p:sp>
      <p:sp>
        <p:nvSpPr>
          <p:cNvPr id="460" name="Прямоугольник 459"/>
          <p:cNvSpPr/>
          <p:nvPr/>
        </p:nvSpPr>
        <p:spPr>
          <a:xfrm>
            <a:off x="3510255" y="976696"/>
            <a:ext cx="127000" cy="183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1" name="Прямоугольник 460"/>
          <p:cNvSpPr/>
          <p:nvPr/>
        </p:nvSpPr>
        <p:spPr>
          <a:xfrm>
            <a:off x="5720055" y="1092200"/>
            <a:ext cx="67733" cy="238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矩形 4"/>
          <p:cNvSpPr/>
          <p:nvPr/>
        </p:nvSpPr>
        <p:spPr>
          <a:xfrm>
            <a:off x="6568838" y="1513979"/>
            <a:ext cx="25602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The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administrative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center of Krasnodar </a:t>
            </a:r>
            <a:r>
              <a:rPr lang="en-US" altLang="zh-CN" sz="1200" dirty="0" err="1" smtClean="0">
                <a:latin typeface="微软雅黑" panose="020B0503020204020204" charset="-122"/>
                <a:ea typeface="微软雅黑" panose="020B0503020204020204" charset="-122"/>
              </a:rPr>
              <a:t>Krai</a:t>
            </a:r>
            <a:r>
              <a:rPr lang="ru-RU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Russia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Krasnodar is the economic center of southern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Russia 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For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several years, Forbes magazine named Krasnodar the best city for business in Russia</a:t>
            </a:r>
            <a:endParaRPr lang="ru-RU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1,000,000 population</a:t>
            </a:r>
            <a:endParaRPr lang="ru-RU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Area 339 sq. km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Picture 2" descr="https://pp.userapi.com/c840720/v840720018/6d1b3/rVS9vkACFbc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044447" y="4012864"/>
            <a:ext cx="1609072" cy="160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9699"/>
            <a:ext cx="6568838" cy="41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51"/>
          <p:cNvSpPr txBox="1">
            <a:spLocks noChangeArrowheads="1"/>
          </p:cNvSpPr>
          <p:nvPr/>
        </p:nvSpPr>
        <p:spPr bwMode="auto">
          <a:xfrm>
            <a:off x="145144" y="272722"/>
            <a:ext cx="5163456" cy="57055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3668" tIns="31834" rIns="63668" bIns="31834"/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Felix Titling" panose="04060505060202020A04" pitchFamily="82" charset="0"/>
                <a:ea typeface="Cambria" panose="02040503050406030204" pitchFamily="18" charset="0"/>
                <a:cs typeface="Mongolian Baiti" panose="03000500000000000000" pitchFamily="66" charset="0"/>
              </a:rPr>
              <a:t>Innopolis</a:t>
            </a:r>
            <a:endParaRPr lang="en-US" altLang="zh-CN" sz="3600" b="1" dirty="0" smtClean="0">
              <a:solidFill>
                <a:srgbClr val="C00000"/>
              </a:solidFill>
              <a:latin typeface="Felix Titling" panose="04060505060202020A04" pitchFamily="82" charset="0"/>
              <a:ea typeface="Cambria" panose="02040503050406030204" pitchFamily="18" charset="0"/>
              <a:cs typeface="Mongolian Baiti" panose="03000500000000000000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7267" y="1092200"/>
            <a:ext cx="67733" cy="238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Freeform 104"/>
          <p:cNvSpPr>
            <a:spLocks noEditPoints="1"/>
          </p:cNvSpPr>
          <p:nvPr/>
        </p:nvSpPr>
        <p:spPr bwMode="auto">
          <a:xfrm>
            <a:off x="3628405" y="155948"/>
            <a:ext cx="3020045" cy="1358031"/>
          </a:xfrm>
          <a:custGeom>
            <a:avLst/>
            <a:gdLst>
              <a:gd name="T0" fmla="*/ 1636 w 2274"/>
              <a:gd name="T1" fmla="*/ 652 h 828"/>
              <a:gd name="T2" fmla="*/ 2270 w 2274"/>
              <a:gd name="T3" fmla="*/ 316 h 828"/>
              <a:gd name="T4" fmla="*/ 2196 w 2274"/>
              <a:gd name="T5" fmla="*/ 336 h 828"/>
              <a:gd name="T6" fmla="*/ 2106 w 2274"/>
              <a:gd name="T7" fmla="*/ 336 h 828"/>
              <a:gd name="T8" fmla="*/ 2054 w 2274"/>
              <a:gd name="T9" fmla="*/ 400 h 828"/>
              <a:gd name="T10" fmla="*/ 1960 w 2274"/>
              <a:gd name="T11" fmla="*/ 426 h 828"/>
              <a:gd name="T12" fmla="*/ 1912 w 2274"/>
              <a:gd name="T13" fmla="*/ 518 h 828"/>
              <a:gd name="T14" fmla="*/ 1830 w 2274"/>
              <a:gd name="T15" fmla="*/ 616 h 828"/>
              <a:gd name="T16" fmla="*/ 1904 w 2274"/>
              <a:gd name="T17" fmla="*/ 426 h 828"/>
              <a:gd name="T18" fmla="*/ 1896 w 2274"/>
              <a:gd name="T19" fmla="*/ 418 h 828"/>
              <a:gd name="T20" fmla="*/ 1820 w 2274"/>
              <a:gd name="T21" fmla="*/ 424 h 828"/>
              <a:gd name="T22" fmla="*/ 1760 w 2274"/>
              <a:gd name="T23" fmla="*/ 450 h 828"/>
              <a:gd name="T24" fmla="*/ 1650 w 2274"/>
              <a:gd name="T25" fmla="*/ 450 h 828"/>
              <a:gd name="T26" fmla="*/ 1556 w 2274"/>
              <a:gd name="T27" fmla="*/ 548 h 828"/>
              <a:gd name="T28" fmla="*/ 1620 w 2274"/>
              <a:gd name="T29" fmla="*/ 616 h 828"/>
              <a:gd name="T30" fmla="*/ 1554 w 2274"/>
              <a:gd name="T31" fmla="*/ 762 h 828"/>
              <a:gd name="T32" fmla="*/ 1498 w 2274"/>
              <a:gd name="T33" fmla="*/ 756 h 828"/>
              <a:gd name="T34" fmla="*/ 1342 w 2274"/>
              <a:gd name="T35" fmla="*/ 608 h 828"/>
              <a:gd name="T36" fmla="*/ 1038 w 2274"/>
              <a:gd name="T37" fmla="*/ 650 h 828"/>
              <a:gd name="T38" fmla="*/ 692 w 2274"/>
              <a:gd name="T39" fmla="*/ 570 h 828"/>
              <a:gd name="T40" fmla="*/ 492 w 2274"/>
              <a:gd name="T41" fmla="*/ 630 h 828"/>
              <a:gd name="T42" fmla="*/ 392 w 2274"/>
              <a:gd name="T43" fmla="*/ 650 h 828"/>
              <a:gd name="T44" fmla="*/ 386 w 2274"/>
              <a:gd name="T45" fmla="*/ 730 h 828"/>
              <a:gd name="T46" fmla="*/ 374 w 2274"/>
              <a:gd name="T47" fmla="*/ 816 h 828"/>
              <a:gd name="T48" fmla="*/ 254 w 2274"/>
              <a:gd name="T49" fmla="*/ 766 h 828"/>
              <a:gd name="T50" fmla="*/ 276 w 2274"/>
              <a:gd name="T51" fmla="*/ 684 h 828"/>
              <a:gd name="T52" fmla="*/ 180 w 2274"/>
              <a:gd name="T53" fmla="*/ 608 h 828"/>
              <a:gd name="T54" fmla="*/ 114 w 2274"/>
              <a:gd name="T55" fmla="*/ 510 h 828"/>
              <a:gd name="T56" fmla="*/ 118 w 2274"/>
              <a:gd name="T57" fmla="*/ 418 h 828"/>
              <a:gd name="T58" fmla="*/ 138 w 2274"/>
              <a:gd name="T59" fmla="*/ 244 h 828"/>
              <a:gd name="T60" fmla="*/ 210 w 2274"/>
              <a:gd name="T61" fmla="*/ 222 h 828"/>
              <a:gd name="T62" fmla="*/ 204 w 2274"/>
              <a:gd name="T63" fmla="*/ 280 h 828"/>
              <a:gd name="T64" fmla="*/ 212 w 2274"/>
              <a:gd name="T65" fmla="*/ 322 h 828"/>
              <a:gd name="T66" fmla="*/ 276 w 2274"/>
              <a:gd name="T67" fmla="*/ 318 h 828"/>
              <a:gd name="T68" fmla="*/ 338 w 2274"/>
              <a:gd name="T69" fmla="*/ 240 h 828"/>
              <a:gd name="T70" fmla="*/ 436 w 2274"/>
              <a:gd name="T71" fmla="*/ 244 h 828"/>
              <a:gd name="T72" fmla="*/ 512 w 2274"/>
              <a:gd name="T73" fmla="*/ 242 h 828"/>
              <a:gd name="T74" fmla="*/ 600 w 2274"/>
              <a:gd name="T75" fmla="*/ 218 h 828"/>
              <a:gd name="T76" fmla="*/ 642 w 2274"/>
              <a:gd name="T77" fmla="*/ 200 h 828"/>
              <a:gd name="T78" fmla="*/ 714 w 2274"/>
              <a:gd name="T79" fmla="*/ 198 h 828"/>
              <a:gd name="T80" fmla="*/ 704 w 2274"/>
              <a:gd name="T81" fmla="*/ 294 h 828"/>
              <a:gd name="T82" fmla="*/ 788 w 2274"/>
              <a:gd name="T83" fmla="*/ 268 h 828"/>
              <a:gd name="T84" fmla="*/ 738 w 2274"/>
              <a:gd name="T85" fmla="*/ 150 h 828"/>
              <a:gd name="T86" fmla="*/ 782 w 2274"/>
              <a:gd name="T87" fmla="*/ 164 h 828"/>
              <a:gd name="T88" fmla="*/ 880 w 2274"/>
              <a:gd name="T89" fmla="*/ 218 h 828"/>
              <a:gd name="T90" fmla="*/ 834 w 2274"/>
              <a:gd name="T91" fmla="*/ 108 h 828"/>
              <a:gd name="T92" fmla="*/ 916 w 2274"/>
              <a:gd name="T93" fmla="*/ 70 h 828"/>
              <a:gd name="T94" fmla="*/ 1036 w 2274"/>
              <a:gd name="T95" fmla="*/ 46 h 828"/>
              <a:gd name="T96" fmla="*/ 1104 w 2274"/>
              <a:gd name="T97" fmla="*/ 8 h 828"/>
              <a:gd name="T98" fmla="*/ 1212 w 2274"/>
              <a:gd name="T99" fmla="*/ 24 h 828"/>
              <a:gd name="T100" fmla="*/ 1188 w 2274"/>
              <a:gd name="T101" fmla="*/ 116 h 828"/>
              <a:gd name="T102" fmla="*/ 1208 w 2274"/>
              <a:gd name="T103" fmla="*/ 108 h 828"/>
              <a:gd name="T104" fmla="*/ 1320 w 2274"/>
              <a:gd name="T105" fmla="*/ 126 h 828"/>
              <a:gd name="T106" fmla="*/ 1406 w 2274"/>
              <a:gd name="T107" fmla="*/ 108 h 828"/>
              <a:gd name="T108" fmla="*/ 1434 w 2274"/>
              <a:gd name="T109" fmla="*/ 164 h 828"/>
              <a:gd name="T110" fmla="*/ 1506 w 2274"/>
              <a:gd name="T111" fmla="*/ 168 h 828"/>
              <a:gd name="T112" fmla="*/ 1604 w 2274"/>
              <a:gd name="T113" fmla="*/ 172 h 828"/>
              <a:gd name="T114" fmla="*/ 1690 w 2274"/>
              <a:gd name="T115" fmla="*/ 156 h 828"/>
              <a:gd name="T116" fmla="*/ 1754 w 2274"/>
              <a:gd name="T117" fmla="*/ 188 h 828"/>
              <a:gd name="T118" fmla="*/ 1890 w 2274"/>
              <a:gd name="T119" fmla="*/ 228 h 828"/>
              <a:gd name="T120" fmla="*/ 2024 w 2274"/>
              <a:gd name="T121" fmla="*/ 226 h 828"/>
              <a:gd name="T122" fmla="*/ 2158 w 2274"/>
              <a:gd name="T123" fmla="*/ 246 h 828"/>
              <a:gd name="T124" fmla="*/ 26 w 2274"/>
              <a:gd name="T125" fmla="*/ 556 h 8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4" h="828">
                <a:moveTo>
                  <a:pt x="1666" y="666"/>
                </a:moveTo>
                <a:lnTo>
                  <a:pt x="1666" y="666"/>
                </a:lnTo>
                <a:lnTo>
                  <a:pt x="1668" y="674"/>
                </a:lnTo>
                <a:lnTo>
                  <a:pt x="1664" y="670"/>
                </a:lnTo>
                <a:lnTo>
                  <a:pt x="1658" y="666"/>
                </a:lnTo>
                <a:lnTo>
                  <a:pt x="1656" y="666"/>
                </a:lnTo>
                <a:lnTo>
                  <a:pt x="1652" y="666"/>
                </a:lnTo>
                <a:lnTo>
                  <a:pt x="1650" y="668"/>
                </a:lnTo>
                <a:lnTo>
                  <a:pt x="1648" y="672"/>
                </a:lnTo>
                <a:lnTo>
                  <a:pt x="1648" y="678"/>
                </a:lnTo>
                <a:lnTo>
                  <a:pt x="1648" y="682"/>
                </a:lnTo>
                <a:lnTo>
                  <a:pt x="1644" y="692"/>
                </a:lnTo>
                <a:lnTo>
                  <a:pt x="1642" y="702"/>
                </a:lnTo>
                <a:lnTo>
                  <a:pt x="1644" y="710"/>
                </a:lnTo>
                <a:lnTo>
                  <a:pt x="1648" y="720"/>
                </a:lnTo>
                <a:lnTo>
                  <a:pt x="1652" y="722"/>
                </a:lnTo>
                <a:lnTo>
                  <a:pt x="1652" y="728"/>
                </a:lnTo>
                <a:lnTo>
                  <a:pt x="1654" y="734"/>
                </a:lnTo>
                <a:lnTo>
                  <a:pt x="1650" y="736"/>
                </a:lnTo>
                <a:lnTo>
                  <a:pt x="1650" y="734"/>
                </a:lnTo>
                <a:lnTo>
                  <a:pt x="1648" y="730"/>
                </a:lnTo>
                <a:lnTo>
                  <a:pt x="1646" y="728"/>
                </a:lnTo>
                <a:lnTo>
                  <a:pt x="1644" y="726"/>
                </a:lnTo>
                <a:lnTo>
                  <a:pt x="1642" y="722"/>
                </a:lnTo>
                <a:lnTo>
                  <a:pt x="1640" y="722"/>
                </a:lnTo>
                <a:lnTo>
                  <a:pt x="1638" y="724"/>
                </a:lnTo>
                <a:lnTo>
                  <a:pt x="1636" y="726"/>
                </a:lnTo>
                <a:lnTo>
                  <a:pt x="1634" y="732"/>
                </a:lnTo>
                <a:lnTo>
                  <a:pt x="1634" y="734"/>
                </a:lnTo>
                <a:lnTo>
                  <a:pt x="1630" y="734"/>
                </a:lnTo>
                <a:lnTo>
                  <a:pt x="1632" y="722"/>
                </a:lnTo>
                <a:lnTo>
                  <a:pt x="1634" y="720"/>
                </a:lnTo>
                <a:lnTo>
                  <a:pt x="1634" y="716"/>
                </a:lnTo>
                <a:lnTo>
                  <a:pt x="1634" y="710"/>
                </a:lnTo>
                <a:lnTo>
                  <a:pt x="1636" y="708"/>
                </a:lnTo>
                <a:lnTo>
                  <a:pt x="1636" y="696"/>
                </a:lnTo>
                <a:lnTo>
                  <a:pt x="1634" y="682"/>
                </a:lnTo>
                <a:lnTo>
                  <a:pt x="1636" y="680"/>
                </a:lnTo>
                <a:lnTo>
                  <a:pt x="1634" y="670"/>
                </a:lnTo>
                <a:lnTo>
                  <a:pt x="1636" y="660"/>
                </a:lnTo>
                <a:lnTo>
                  <a:pt x="1636" y="652"/>
                </a:lnTo>
                <a:lnTo>
                  <a:pt x="1634" y="644"/>
                </a:lnTo>
                <a:lnTo>
                  <a:pt x="1636" y="636"/>
                </a:lnTo>
                <a:lnTo>
                  <a:pt x="1634" y="630"/>
                </a:lnTo>
                <a:lnTo>
                  <a:pt x="1632" y="622"/>
                </a:lnTo>
                <a:lnTo>
                  <a:pt x="1632" y="616"/>
                </a:lnTo>
                <a:lnTo>
                  <a:pt x="1634" y="612"/>
                </a:lnTo>
                <a:lnTo>
                  <a:pt x="1634" y="608"/>
                </a:lnTo>
                <a:lnTo>
                  <a:pt x="1632" y="604"/>
                </a:lnTo>
                <a:lnTo>
                  <a:pt x="1636" y="602"/>
                </a:lnTo>
                <a:lnTo>
                  <a:pt x="1636" y="596"/>
                </a:lnTo>
                <a:lnTo>
                  <a:pt x="1644" y="592"/>
                </a:lnTo>
                <a:lnTo>
                  <a:pt x="1642" y="574"/>
                </a:lnTo>
                <a:lnTo>
                  <a:pt x="1646" y="574"/>
                </a:lnTo>
                <a:lnTo>
                  <a:pt x="1648" y="570"/>
                </a:lnTo>
                <a:lnTo>
                  <a:pt x="1652" y="576"/>
                </a:lnTo>
                <a:lnTo>
                  <a:pt x="1652" y="582"/>
                </a:lnTo>
                <a:lnTo>
                  <a:pt x="1650" y="584"/>
                </a:lnTo>
                <a:lnTo>
                  <a:pt x="1650" y="588"/>
                </a:lnTo>
                <a:lnTo>
                  <a:pt x="1650" y="592"/>
                </a:lnTo>
                <a:lnTo>
                  <a:pt x="1650" y="596"/>
                </a:lnTo>
                <a:lnTo>
                  <a:pt x="1654" y="600"/>
                </a:lnTo>
                <a:lnTo>
                  <a:pt x="1656" y="604"/>
                </a:lnTo>
                <a:lnTo>
                  <a:pt x="1656" y="608"/>
                </a:lnTo>
                <a:lnTo>
                  <a:pt x="1652" y="618"/>
                </a:lnTo>
                <a:lnTo>
                  <a:pt x="1654" y="620"/>
                </a:lnTo>
                <a:lnTo>
                  <a:pt x="1652" y="626"/>
                </a:lnTo>
                <a:lnTo>
                  <a:pt x="1652" y="634"/>
                </a:lnTo>
                <a:lnTo>
                  <a:pt x="1654" y="638"/>
                </a:lnTo>
                <a:lnTo>
                  <a:pt x="1656" y="644"/>
                </a:lnTo>
                <a:lnTo>
                  <a:pt x="1654" y="648"/>
                </a:lnTo>
                <a:lnTo>
                  <a:pt x="1654" y="650"/>
                </a:lnTo>
                <a:lnTo>
                  <a:pt x="1654" y="654"/>
                </a:lnTo>
                <a:lnTo>
                  <a:pt x="1658" y="660"/>
                </a:lnTo>
                <a:lnTo>
                  <a:pt x="1662" y="660"/>
                </a:lnTo>
                <a:lnTo>
                  <a:pt x="1662" y="662"/>
                </a:lnTo>
                <a:lnTo>
                  <a:pt x="1664" y="666"/>
                </a:lnTo>
                <a:lnTo>
                  <a:pt x="1666" y="666"/>
                </a:lnTo>
                <a:close/>
                <a:moveTo>
                  <a:pt x="2270" y="316"/>
                </a:moveTo>
                <a:lnTo>
                  <a:pt x="2270" y="316"/>
                </a:lnTo>
                <a:lnTo>
                  <a:pt x="2270" y="318"/>
                </a:lnTo>
                <a:lnTo>
                  <a:pt x="2270" y="322"/>
                </a:lnTo>
                <a:lnTo>
                  <a:pt x="2266" y="322"/>
                </a:lnTo>
                <a:lnTo>
                  <a:pt x="2264" y="328"/>
                </a:lnTo>
                <a:lnTo>
                  <a:pt x="2260" y="328"/>
                </a:lnTo>
                <a:lnTo>
                  <a:pt x="2260" y="326"/>
                </a:lnTo>
                <a:lnTo>
                  <a:pt x="2256" y="324"/>
                </a:lnTo>
                <a:lnTo>
                  <a:pt x="2242" y="324"/>
                </a:lnTo>
                <a:lnTo>
                  <a:pt x="2242" y="330"/>
                </a:lnTo>
                <a:lnTo>
                  <a:pt x="2248" y="328"/>
                </a:lnTo>
                <a:lnTo>
                  <a:pt x="2248" y="336"/>
                </a:lnTo>
                <a:lnTo>
                  <a:pt x="2240" y="338"/>
                </a:lnTo>
                <a:lnTo>
                  <a:pt x="2242" y="340"/>
                </a:lnTo>
                <a:lnTo>
                  <a:pt x="2242" y="342"/>
                </a:lnTo>
                <a:lnTo>
                  <a:pt x="2242" y="344"/>
                </a:lnTo>
                <a:lnTo>
                  <a:pt x="2244" y="348"/>
                </a:lnTo>
                <a:lnTo>
                  <a:pt x="2248" y="352"/>
                </a:lnTo>
                <a:lnTo>
                  <a:pt x="2240" y="350"/>
                </a:lnTo>
                <a:lnTo>
                  <a:pt x="2240" y="352"/>
                </a:lnTo>
                <a:lnTo>
                  <a:pt x="2238" y="352"/>
                </a:lnTo>
                <a:lnTo>
                  <a:pt x="2236" y="350"/>
                </a:lnTo>
                <a:lnTo>
                  <a:pt x="2234" y="350"/>
                </a:lnTo>
                <a:lnTo>
                  <a:pt x="2234" y="346"/>
                </a:lnTo>
                <a:lnTo>
                  <a:pt x="2232" y="346"/>
                </a:lnTo>
                <a:lnTo>
                  <a:pt x="2232" y="348"/>
                </a:lnTo>
                <a:lnTo>
                  <a:pt x="2230" y="348"/>
                </a:lnTo>
                <a:lnTo>
                  <a:pt x="2230" y="350"/>
                </a:lnTo>
                <a:lnTo>
                  <a:pt x="2224" y="352"/>
                </a:lnTo>
                <a:lnTo>
                  <a:pt x="2224" y="348"/>
                </a:lnTo>
                <a:lnTo>
                  <a:pt x="2216" y="342"/>
                </a:lnTo>
                <a:lnTo>
                  <a:pt x="2208" y="340"/>
                </a:lnTo>
                <a:lnTo>
                  <a:pt x="2206" y="342"/>
                </a:lnTo>
                <a:lnTo>
                  <a:pt x="2204" y="342"/>
                </a:lnTo>
                <a:lnTo>
                  <a:pt x="2200" y="340"/>
                </a:lnTo>
                <a:lnTo>
                  <a:pt x="2196" y="336"/>
                </a:lnTo>
                <a:lnTo>
                  <a:pt x="2198" y="332"/>
                </a:lnTo>
                <a:lnTo>
                  <a:pt x="2196" y="330"/>
                </a:lnTo>
                <a:lnTo>
                  <a:pt x="2196" y="326"/>
                </a:lnTo>
                <a:lnTo>
                  <a:pt x="2192" y="320"/>
                </a:lnTo>
                <a:lnTo>
                  <a:pt x="2190" y="320"/>
                </a:lnTo>
                <a:lnTo>
                  <a:pt x="2186" y="320"/>
                </a:lnTo>
                <a:lnTo>
                  <a:pt x="2180" y="320"/>
                </a:lnTo>
                <a:lnTo>
                  <a:pt x="2180" y="318"/>
                </a:lnTo>
                <a:lnTo>
                  <a:pt x="2178" y="318"/>
                </a:lnTo>
                <a:lnTo>
                  <a:pt x="2176" y="320"/>
                </a:lnTo>
                <a:lnTo>
                  <a:pt x="2176" y="322"/>
                </a:lnTo>
                <a:lnTo>
                  <a:pt x="2170" y="324"/>
                </a:lnTo>
                <a:lnTo>
                  <a:pt x="2164" y="326"/>
                </a:lnTo>
                <a:lnTo>
                  <a:pt x="2160" y="322"/>
                </a:lnTo>
                <a:lnTo>
                  <a:pt x="2154" y="320"/>
                </a:lnTo>
                <a:lnTo>
                  <a:pt x="2154" y="316"/>
                </a:lnTo>
                <a:lnTo>
                  <a:pt x="2158" y="312"/>
                </a:lnTo>
                <a:lnTo>
                  <a:pt x="2158" y="310"/>
                </a:lnTo>
                <a:lnTo>
                  <a:pt x="2156" y="308"/>
                </a:lnTo>
                <a:lnTo>
                  <a:pt x="2154" y="306"/>
                </a:lnTo>
                <a:lnTo>
                  <a:pt x="2154" y="304"/>
                </a:lnTo>
                <a:lnTo>
                  <a:pt x="2156" y="302"/>
                </a:lnTo>
                <a:lnTo>
                  <a:pt x="2150" y="300"/>
                </a:lnTo>
                <a:lnTo>
                  <a:pt x="2146" y="304"/>
                </a:lnTo>
                <a:lnTo>
                  <a:pt x="2146" y="306"/>
                </a:lnTo>
                <a:lnTo>
                  <a:pt x="2148" y="308"/>
                </a:lnTo>
                <a:lnTo>
                  <a:pt x="2148" y="312"/>
                </a:lnTo>
                <a:lnTo>
                  <a:pt x="2146" y="312"/>
                </a:lnTo>
                <a:lnTo>
                  <a:pt x="2144" y="316"/>
                </a:lnTo>
                <a:lnTo>
                  <a:pt x="2152" y="320"/>
                </a:lnTo>
                <a:lnTo>
                  <a:pt x="2152" y="322"/>
                </a:lnTo>
                <a:lnTo>
                  <a:pt x="2146" y="328"/>
                </a:lnTo>
                <a:lnTo>
                  <a:pt x="2148" y="330"/>
                </a:lnTo>
                <a:lnTo>
                  <a:pt x="2146" y="334"/>
                </a:lnTo>
                <a:lnTo>
                  <a:pt x="2140" y="338"/>
                </a:lnTo>
                <a:lnTo>
                  <a:pt x="2132" y="340"/>
                </a:lnTo>
                <a:lnTo>
                  <a:pt x="2126" y="340"/>
                </a:lnTo>
                <a:lnTo>
                  <a:pt x="2120" y="338"/>
                </a:lnTo>
                <a:lnTo>
                  <a:pt x="2108" y="334"/>
                </a:lnTo>
                <a:lnTo>
                  <a:pt x="2106" y="336"/>
                </a:lnTo>
                <a:lnTo>
                  <a:pt x="2100" y="336"/>
                </a:lnTo>
                <a:lnTo>
                  <a:pt x="2094" y="336"/>
                </a:lnTo>
                <a:lnTo>
                  <a:pt x="2092" y="338"/>
                </a:lnTo>
                <a:lnTo>
                  <a:pt x="2100" y="338"/>
                </a:lnTo>
                <a:lnTo>
                  <a:pt x="2106" y="342"/>
                </a:lnTo>
                <a:lnTo>
                  <a:pt x="2110" y="338"/>
                </a:lnTo>
                <a:lnTo>
                  <a:pt x="2112" y="344"/>
                </a:lnTo>
                <a:lnTo>
                  <a:pt x="2108" y="344"/>
                </a:lnTo>
                <a:lnTo>
                  <a:pt x="2106" y="350"/>
                </a:lnTo>
                <a:lnTo>
                  <a:pt x="2112" y="348"/>
                </a:lnTo>
                <a:lnTo>
                  <a:pt x="2116" y="348"/>
                </a:lnTo>
                <a:lnTo>
                  <a:pt x="2122" y="360"/>
                </a:lnTo>
                <a:lnTo>
                  <a:pt x="2124" y="360"/>
                </a:lnTo>
                <a:lnTo>
                  <a:pt x="2126" y="366"/>
                </a:lnTo>
                <a:lnTo>
                  <a:pt x="2128" y="368"/>
                </a:lnTo>
                <a:lnTo>
                  <a:pt x="2126" y="370"/>
                </a:lnTo>
                <a:lnTo>
                  <a:pt x="2126" y="372"/>
                </a:lnTo>
                <a:lnTo>
                  <a:pt x="2132" y="374"/>
                </a:lnTo>
                <a:lnTo>
                  <a:pt x="2132" y="376"/>
                </a:lnTo>
                <a:lnTo>
                  <a:pt x="2132" y="378"/>
                </a:lnTo>
                <a:lnTo>
                  <a:pt x="2132" y="382"/>
                </a:lnTo>
                <a:lnTo>
                  <a:pt x="2134" y="384"/>
                </a:lnTo>
                <a:lnTo>
                  <a:pt x="2128" y="388"/>
                </a:lnTo>
                <a:lnTo>
                  <a:pt x="2124" y="390"/>
                </a:lnTo>
                <a:lnTo>
                  <a:pt x="2120" y="388"/>
                </a:lnTo>
                <a:lnTo>
                  <a:pt x="2114" y="384"/>
                </a:lnTo>
                <a:lnTo>
                  <a:pt x="2104" y="386"/>
                </a:lnTo>
                <a:lnTo>
                  <a:pt x="2102" y="386"/>
                </a:lnTo>
                <a:lnTo>
                  <a:pt x="2100" y="384"/>
                </a:lnTo>
                <a:lnTo>
                  <a:pt x="2098" y="386"/>
                </a:lnTo>
                <a:lnTo>
                  <a:pt x="2090" y="388"/>
                </a:lnTo>
                <a:lnTo>
                  <a:pt x="2080" y="392"/>
                </a:lnTo>
                <a:lnTo>
                  <a:pt x="2080" y="394"/>
                </a:lnTo>
                <a:lnTo>
                  <a:pt x="2072" y="396"/>
                </a:lnTo>
                <a:lnTo>
                  <a:pt x="2066" y="398"/>
                </a:lnTo>
                <a:lnTo>
                  <a:pt x="2060" y="404"/>
                </a:lnTo>
                <a:lnTo>
                  <a:pt x="2054" y="400"/>
                </a:lnTo>
                <a:lnTo>
                  <a:pt x="2054" y="406"/>
                </a:lnTo>
                <a:lnTo>
                  <a:pt x="2052" y="410"/>
                </a:lnTo>
                <a:lnTo>
                  <a:pt x="2048" y="410"/>
                </a:lnTo>
                <a:lnTo>
                  <a:pt x="2042" y="406"/>
                </a:lnTo>
                <a:lnTo>
                  <a:pt x="2046" y="412"/>
                </a:lnTo>
                <a:lnTo>
                  <a:pt x="2042" y="416"/>
                </a:lnTo>
                <a:lnTo>
                  <a:pt x="2040" y="416"/>
                </a:lnTo>
                <a:lnTo>
                  <a:pt x="2038" y="416"/>
                </a:lnTo>
                <a:lnTo>
                  <a:pt x="2032" y="418"/>
                </a:lnTo>
                <a:lnTo>
                  <a:pt x="2032" y="420"/>
                </a:lnTo>
                <a:lnTo>
                  <a:pt x="2032" y="424"/>
                </a:lnTo>
                <a:lnTo>
                  <a:pt x="2028" y="424"/>
                </a:lnTo>
                <a:lnTo>
                  <a:pt x="2024" y="426"/>
                </a:lnTo>
                <a:lnTo>
                  <a:pt x="2024" y="428"/>
                </a:lnTo>
                <a:lnTo>
                  <a:pt x="2020" y="432"/>
                </a:lnTo>
                <a:lnTo>
                  <a:pt x="2018" y="438"/>
                </a:lnTo>
                <a:lnTo>
                  <a:pt x="2016" y="442"/>
                </a:lnTo>
                <a:lnTo>
                  <a:pt x="2004" y="436"/>
                </a:lnTo>
                <a:lnTo>
                  <a:pt x="2004" y="434"/>
                </a:lnTo>
                <a:lnTo>
                  <a:pt x="2004" y="430"/>
                </a:lnTo>
                <a:lnTo>
                  <a:pt x="2002" y="430"/>
                </a:lnTo>
                <a:lnTo>
                  <a:pt x="1998" y="430"/>
                </a:lnTo>
                <a:lnTo>
                  <a:pt x="1994" y="426"/>
                </a:lnTo>
                <a:lnTo>
                  <a:pt x="1988" y="422"/>
                </a:lnTo>
                <a:lnTo>
                  <a:pt x="1984" y="422"/>
                </a:lnTo>
                <a:lnTo>
                  <a:pt x="1982" y="424"/>
                </a:lnTo>
                <a:lnTo>
                  <a:pt x="1982" y="426"/>
                </a:lnTo>
                <a:lnTo>
                  <a:pt x="1978" y="426"/>
                </a:lnTo>
                <a:lnTo>
                  <a:pt x="1976" y="428"/>
                </a:lnTo>
                <a:lnTo>
                  <a:pt x="1974" y="428"/>
                </a:lnTo>
                <a:lnTo>
                  <a:pt x="1974" y="432"/>
                </a:lnTo>
                <a:lnTo>
                  <a:pt x="1966" y="442"/>
                </a:lnTo>
                <a:lnTo>
                  <a:pt x="1962" y="444"/>
                </a:lnTo>
                <a:lnTo>
                  <a:pt x="1960" y="444"/>
                </a:lnTo>
                <a:lnTo>
                  <a:pt x="1958" y="442"/>
                </a:lnTo>
                <a:lnTo>
                  <a:pt x="1958" y="436"/>
                </a:lnTo>
                <a:lnTo>
                  <a:pt x="1960" y="430"/>
                </a:lnTo>
                <a:lnTo>
                  <a:pt x="1962" y="426"/>
                </a:lnTo>
                <a:lnTo>
                  <a:pt x="1960" y="426"/>
                </a:lnTo>
                <a:lnTo>
                  <a:pt x="1956" y="432"/>
                </a:lnTo>
                <a:lnTo>
                  <a:pt x="1944" y="438"/>
                </a:lnTo>
                <a:lnTo>
                  <a:pt x="1944" y="442"/>
                </a:lnTo>
                <a:lnTo>
                  <a:pt x="1940" y="442"/>
                </a:lnTo>
                <a:lnTo>
                  <a:pt x="1938" y="440"/>
                </a:lnTo>
                <a:lnTo>
                  <a:pt x="1936" y="440"/>
                </a:lnTo>
                <a:lnTo>
                  <a:pt x="1932" y="440"/>
                </a:lnTo>
                <a:lnTo>
                  <a:pt x="1930" y="438"/>
                </a:lnTo>
                <a:lnTo>
                  <a:pt x="1928" y="438"/>
                </a:lnTo>
                <a:lnTo>
                  <a:pt x="1926" y="444"/>
                </a:lnTo>
                <a:lnTo>
                  <a:pt x="1922" y="448"/>
                </a:lnTo>
                <a:lnTo>
                  <a:pt x="1922" y="450"/>
                </a:lnTo>
                <a:lnTo>
                  <a:pt x="1922" y="454"/>
                </a:lnTo>
                <a:lnTo>
                  <a:pt x="1920" y="454"/>
                </a:lnTo>
                <a:lnTo>
                  <a:pt x="1920" y="458"/>
                </a:lnTo>
                <a:lnTo>
                  <a:pt x="1918" y="458"/>
                </a:lnTo>
                <a:lnTo>
                  <a:pt x="1916" y="458"/>
                </a:lnTo>
                <a:lnTo>
                  <a:pt x="1916" y="462"/>
                </a:lnTo>
                <a:lnTo>
                  <a:pt x="1912" y="464"/>
                </a:lnTo>
                <a:lnTo>
                  <a:pt x="1908" y="468"/>
                </a:lnTo>
                <a:lnTo>
                  <a:pt x="1904" y="474"/>
                </a:lnTo>
                <a:lnTo>
                  <a:pt x="1904" y="478"/>
                </a:lnTo>
                <a:lnTo>
                  <a:pt x="1906" y="486"/>
                </a:lnTo>
                <a:lnTo>
                  <a:pt x="1908" y="488"/>
                </a:lnTo>
                <a:lnTo>
                  <a:pt x="1908" y="486"/>
                </a:lnTo>
                <a:lnTo>
                  <a:pt x="1918" y="488"/>
                </a:lnTo>
                <a:lnTo>
                  <a:pt x="1918" y="492"/>
                </a:lnTo>
                <a:lnTo>
                  <a:pt x="1916" y="498"/>
                </a:lnTo>
                <a:lnTo>
                  <a:pt x="1912" y="500"/>
                </a:lnTo>
                <a:lnTo>
                  <a:pt x="1910" y="500"/>
                </a:lnTo>
                <a:lnTo>
                  <a:pt x="1910" y="504"/>
                </a:lnTo>
                <a:lnTo>
                  <a:pt x="1910" y="508"/>
                </a:lnTo>
                <a:lnTo>
                  <a:pt x="1908" y="510"/>
                </a:lnTo>
                <a:lnTo>
                  <a:pt x="1908" y="514"/>
                </a:lnTo>
                <a:lnTo>
                  <a:pt x="1910" y="516"/>
                </a:lnTo>
                <a:lnTo>
                  <a:pt x="1912" y="518"/>
                </a:lnTo>
                <a:lnTo>
                  <a:pt x="1912" y="522"/>
                </a:lnTo>
                <a:lnTo>
                  <a:pt x="1920" y="522"/>
                </a:lnTo>
                <a:lnTo>
                  <a:pt x="1920" y="528"/>
                </a:lnTo>
                <a:lnTo>
                  <a:pt x="1918" y="532"/>
                </a:lnTo>
                <a:lnTo>
                  <a:pt x="1914" y="530"/>
                </a:lnTo>
                <a:lnTo>
                  <a:pt x="1910" y="528"/>
                </a:lnTo>
                <a:lnTo>
                  <a:pt x="1906" y="532"/>
                </a:lnTo>
                <a:lnTo>
                  <a:pt x="1900" y="534"/>
                </a:lnTo>
                <a:lnTo>
                  <a:pt x="1896" y="552"/>
                </a:lnTo>
                <a:lnTo>
                  <a:pt x="1902" y="554"/>
                </a:lnTo>
                <a:lnTo>
                  <a:pt x="1904" y="558"/>
                </a:lnTo>
                <a:lnTo>
                  <a:pt x="1904" y="562"/>
                </a:lnTo>
                <a:lnTo>
                  <a:pt x="1902" y="562"/>
                </a:lnTo>
                <a:lnTo>
                  <a:pt x="1900" y="566"/>
                </a:lnTo>
                <a:lnTo>
                  <a:pt x="1898" y="568"/>
                </a:lnTo>
                <a:lnTo>
                  <a:pt x="1894" y="568"/>
                </a:lnTo>
                <a:lnTo>
                  <a:pt x="1888" y="568"/>
                </a:lnTo>
                <a:lnTo>
                  <a:pt x="1884" y="568"/>
                </a:lnTo>
                <a:lnTo>
                  <a:pt x="1880" y="572"/>
                </a:lnTo>
                <a:lnTo>
                  <a:pt x="1872" y="584"/>
                </a:lnTo>
                <a:lnTo>
                  <a:pt x="1872" y="592"/>
                </a:lnTo>
                <a:lnTo>
                  <a:pt x="1872" y="598"/>
                </a:lnTo>
                <a:lnTo>
                  <a:pt x="1872" y="600"/>
                </a:lnTo>
                <a:lnTo>
                  <a:pt x="1868" y="600"/>
                </a:lnTo>
                <a:lnTo>
                  <a:pt x="1864" y="600"/>
                </a:lnTo>
                <a:lnTo>
                  <a:pt x="1862" y="602"/>
                </a:lnTo>
                <a:lnTo>
                  <a:pt x="1860" y="604"/>
                </a:lnTo>
                <a:lnTo>
                  <a:pt x="1856" y="604"/>
                </a:lnTo>
                <a:lnTo>
                  <a:pt x="1856" y="608"/>
                </a:lnTo>
                <a:lnTo>
                  <a:pt x="1856" y="612"/>
                </a:lnTo>
                <a:lnTo>
                  <a:pt x="1856" y="618"/>
                </a:lnTo>
                <a:lnTo>
                  <a:pt x="1856" y="622"/>
                </a:lnTo>
                <a:lnTo>
                  <a:pt x="1836" y="638"/>
                </a:lnTo>
                <a:lnTo>
                  <a:pt x="1834" y="638"/>
                </a:lnTo>
                <a:lnTo>
                  <a:pt x="1834" y="634"/>
                </a:lnTo>
                <a:lnTo>
                  <a:pt x="1830" y="630"/>
                </a:lnTo>
                <a:lnTo>
                  <a:pt x="1830" y="624"/>
                </a:lnTo>
                <a:lnTo>
                  <a:pt x="1830" y="616"/>
                </a:lnTo>
                <a:lnTo>
                  <a:pt x="1826" y="608"/>
                </a:lnTo>
                <a:lnTo>
                  <a:pt x="1824" y="598"/>
                </a:lnTo>
                <a:lnTo>
                  <a:pt x="1824" y="584"/>
                </a:lnTo>
                <a:lnTo>
                  <a:pt x="1824" y="572"/>
                </a:lnTo>
                <a:lnTo>
                  <a:pt x="1822" y="566"/>
                </a:lnTo>
                <a:lnTo>
                  <a:pt x="1820" y="558"/>
                </a:lnTo>
                <a:lnTo>
                  <a:pt x="1818" y="548"/>
                </a:lnTo>
                <a:lnTo>
                  <a:pt x="1818" y="536"/>
                </a:lnTo>
                <a:lnTo>
                  <a:pt x="1822" y="528"/>
                </a:lnTo>
                <a:lnTo>
                  <a:pt x="1822" y="522"/>
                </a:lnTo>
                <a:lnTo>
                  <a:pt x="1824" y="518"/>
                </a:lnTo>
                <a:lnTo>
                  <a:pt x="1826" y="516"/>
                </a:lnTo>
                <a:lnTo>
                  <a:pt x="1830" y="512"/>
                </a:lnTo>
                <a:lnTo>
                  <a:pt x="1836" y="512"/>
                </a:lnTo>
                <a:lnTo>
                  <a:pt x="1838" y="494"/>
                </a:lnTo>
                <a:lnTo>
                  <a:pt x="1834" y="492"/>
                </a:lnTo>
                <a:lnTo>
                  <a:pt x="1834" y="490"/>
                </a:lnTo>
                <a:lnTo>
                  <a:pt x="1846" y="490"/>
                </a:lnTo>
                <a:lnTo>
                  <a:pt x="1848" y="488"/>
                </a:lnTo>
                <a:lnTo>
                  <a:pt x="1852" y="484"/>
                </a:lnTo>
                <a:lnTo>
                  <a:pt x="1854" y="484"/>
                </a:lnTo>
                <a:lnTo>
                  <a:pt x="1858" y="486"/>
                </a:lnTo>
                <a:lnTo>
                  <a:pt x="1860" y="482"/>
                </a:lnTo>
                <a:lnTo>
                  <a:pt x="1862" y="480"/>
                </a:lnTo>
                <a:lnTo>
                  <a:pt x="1868" y="474"/>
                </a:lnTo>
                <a:lnTo>
                  <a:pt x="1874" y="468"/>
                </a:lnTo>
                <a:lnTo>
                  <a:pt x="1874" y="466"/>
                </a:lnTo>
                <a:lnTo>
                  <a:pt x="1878" y="460"/>
                </a:lnTo>
                <a:lnTo>
                  <a:pt x="1884" y="458"/>
                </a:lnTo>
                <a:lnTo>
                  <a:pt x="1886" y="454"/>
                </a:lnTo>
                <a:lnTo>
                  <a:pt x="1886" y="452"/>
                </a:lnTo>
                <a:lnTo>
                  <a:pt x="1892" y="450"/>
                </a:lnTo>
                <a:lnTo>
                  <a:pt x="1896" y="442"/>
                </a:lnTo>
                <a:lnTo>
                  <a:pt x="1896" y="438"/>
                </a:lnTo>
                <a:lnTo>
                  <a:pt x="1902" y="436"/>
                </a:lnTo>
                <a:lnTo>
                  <a:pt x="1902" y="428"/>
                </a:lnTo>
                <a:lnTo>
                  <a:pt x="1904" y="426"/>
                </a:lnTo>
                <a:lnTo>
                  <a:pt x="1910" y="426"/>
                </a:lnTo>
                <a:lnTo>
                  <a:pt x="1914" y="422"/>
                </a:lnTo>
                <a:lnTo>
                  <a:pt x="1920" y="422"/>
                </a:lnTo>
                <a:lnTo>
                  <a:pt x="1928" y="422"/>
                </a:lnTo>
                <a:lnTo>
                  <a:pt x="1928" y="418"/>
                </a:lnTo>
                <a:lnTo>
                  <a:pt x="1932" y="418"/>
                </a:lnTo>
                <a:lnTo>
                  <a:pt x="1930" y="412"/>
                </a:lnTo>
                <a:lnTo>
                  <a:pt x="1932" y="406"/>
                </a:lnTo>
                <a:lnTo>
                  <a:pt x="1934" y="402"/>
                </a:lnTo>
                <a:lnTo>
                  <a:pt x="1934" y="398"/>
                </a:lnTo>
                <a:lnTo>
                  <a:pt x="1932" y="394"/>
                </a:lnTo>
                <a:lnTo>
                  <a:pt x="1932" y="392"/>
                </a:lnTo>
                <a:lnTo>
                  <a:pt x="1936" y="390"/>
                </a:lnTo>
                <a:lnTo>
                  <a:pt x="1940" y="386"/>
                </a:lnTo>
                <a:lnTo>
                  <a:pt x="1946" y="388"/>
                </a:lnTo>
                <a:lnTo>
                  <a:pt x="1950" y="386"/>
                </a:lnTo>
                <a:lnTo>
                  <a:pt x="1944" y="382"/>
                </a:lnTo>
                <a:lnTo>
                  <a:pt x="1940" y="380"/>
                </a:lnTo>
                <a:lnTo>
                  <a:pt x="1936" y="380"/>
                </a:lnTo>
                <a:lnTo>
                  <a:pt x="1930" y="382"/>
                </a:lnTo>
                <a:lnTo>
                  <a:pt x="1926" y="384"/>
                </a:lnTo>
                <a:lnTo>
                  <a:pt x="1926" y="388"/>
                </a:lnTo>
                <a:lnTo>
                  <a:pt x="1924" y="390"/>
                </a:lnTo>
                <a:lnTo>
                  <a:pt x="1922" y="390"/>
                </a:lnTo>
                <a:lnTo>
                  <a:pt x="1924" y="400"/>
                </a:lnTo>
                <a:lnTo>
                  <a:pt x="1926" y="400"/>
                </a:lnTo>
                <a:lnTo>
                  <a:pt x="1926" y="402"/>
                </a:lnTo>
                <a:lnTo>
                  <a:pt x="1920" y="404"/>
                </a:lnTo>
                <a:lnTo>
                  <a:pt x="1918" y="404"/>
                </a:lnTo>
                <a:lnTo>
                  <a:pt x="1918" y="402"/>
                </a:lnTo>
                <a:lnTo>
                  <a:pt x="1914" y="400"/>
                </a:lnTo>
                <a:lnTo>
                  <a:pt x="1910" y="402"/>
                </a:lnTo>
                <a:lnTo>
                  <a:pt x="1906" y="404"/>
                </a:lnTo>
                <a:lnTo>
                  <a:pt x="1900" y="408"/>
                </a:lnTo>
                <a:lnTo>
                  <a:pt x="1900" y="412"/>
                </a:lnTo>
                <a:lnTo>
                  <a:pt x="1898" y="414"/>
                </a:lnTo>
                <a:lnTo>
                  <a:pt x="1896" y="414"/>
                </a:lnTo>
                <a:lnTo>
                  <a:pt x="1896" y="418"/>
                </a:lnTo>
                <a:lnTo>
                  <a:pt x="1890" y="420"/>
                </a:lnTo>
                <a:lnTo>
                  <a:pt x="1884" y="428"/>
                </a:lnTo>
                <a:lnTo>
                  <a:pt x="1882" y="426"/>
                </a:lnTo>
                <a:lnTo>
                  <a:pt x="1882" y="422"/>
                </a:lnTo>
                <a:lnTo>
                  <a:pt x="1884" y="422"/>
                </a:lnTo>
                <a:lnTo>
                  <a:pt x="1884" y="418"/>
                </a:lnTo>
                <a:lnTo>
                  <a:pt x="1886" y="418"/>
                </a:lnTo>
                <a:lnTo>
                  <a:pt x="1886" y="416"/>
                </a:lnTo>
                <a:lnTo>
                  <a:pt x="1884" y="416"/>
                </a:lnTo>
                <a:lnTo>
                  <a:pt x="1882" y="420"/>
                </a:lnTo>
                <a:lnTo>
                  <a:pt x="1876" y="420"/>
                </a:lnTo>
                <a:lnTo>
                  <a:pt x="1878" y="414"/>
                </a:lnTo>
                <a:lnTo>
                  <a:pt x="1880" y="408"/>
                </a:lnTo>
                <a:lnTo>
                  <a:pt x="1882" y="408"/>
                </a:lnTo>
                <a:lnTo>
                  <a:pt x="1884" y="408"/>
                </a:lnTo>
                <a:lnTo>
                  <a:pt x="1884" y="398"/>
                </a:lnTo>
                <a:lnTo>
                  <a:pt x="1876" y="404"/>
                </a:lnTo>
                <a:lnTo>
                  <a:pt x="1872" y="404"/>
                </a:lnTo>
                <a:lnTo>
                  <a:pt x="1870" y="402"/>
                </a:lnTo>
                <a:lnTo>
                  <a:pt x="1866" y="398"/>
                </a:lnTo>
                <a:lnTo>
                  <a:pt x="1860" y="398"/>
                </a:lnTo>
                <a:lnTo>
                  <a:pt x="1856" y="400"/>
                </a:lnTo>
                <a:lnTo>
                  <a:pt x="1848" y="400"/>
                </a:lnTo>
                <a:lnTo>
                  <a:pt x="1842" y="402"/>
                </a:lnTo>
                <a:lnTo>
                  <a:pt x="1840" y="404"/>
                </a:lnTo>
                <a:lnTo>
                  <a:pt x="1838" y="406"/>
                </a:lnTo>
                <a:lnTo>
                  <a:pt x="1836" y="404"/>
                </a:lnTo>
                <a:lnTo>
                  <a:pt x="1834" y="404"/>
                </a:lnTo>
                <a:lnTo>
                  <a:pt x="1834" y="408"/>
                </a:lnTo>
                <a:lnTo>
                  <a:pt x="1832" y="412"/>
                </a:lnTo>
                <a:lnTo>
                  <a:pt x="1828" y="414"/>
                </a:lnTo>
                <a:lnTo>
                  <a:pt x="1826" y="414"/>
                </a:lnTo>
                <a:lnTo>
                  <a:pt x="1826" y="416"/>
                </a:lnTo>
                <a:lnTo>
                  <a:pt x="1828" y="420"/>
                </a:lnTo>
                <a:lnTo>
                  <a:pt x="1824" y="420"/>
                </a:lnTo>
                <a:lnTo>
                  <a:pt x="1824" y="424"/>
                </a:lnTo>
                <a:lnTo>
                  <a:pt x="1820" y="424"/>
                </a:lnTo>
                <a:lnTo>
                  <a:pt x="1818" y="424"/>
                </a:lnTo>
                <a:lnTo>
                  <a:pt x="1814" y="428"/>
                </a:lnTo>
                <a:lnTo>
                  <a:pt x="1808" y="430"/>
                </a:lnTo>
                <a:lnTo>
                  <a:pt x="1806" y="432"/>
                </a:lnTo>
                <a:lnTo>
                  <a:pt x="1806" y="434"/>
                </a:lnTo>
                <a:lnTo>
                  <a:pt x="1804" y="440"/>
                </a:lnTo>
                <a:lnTo>
                  <a:pt x="1800" y="440"/>
                </a:lnTo>
                <a:lnTo>
                  <a:pt x="1800" y="442"/>
                </a:lnTo>
                <a:lnTo>
                  <a:pt x="1800" y="446"/>
                </a:lnTo>
                <a:lnTo>
                  <a:pt x="1798" y="452"/>
                </a:lnTo>
                <a:lnTo>
                  <a:pt x="1800" y="452"/>
                </a:lnTo>
                <a:lnTo>
                  <a:pt x="1802" y="454"/>
                </a:lnTo>
                <a:lnTo>
                  <a:pt x="1806" y="450"/>
                </a:lnTo>
                <a:lnTo>
                  <a:pt x="1812" y="452"/>
                </a:lnTo>
                <a:lnTo>
                  <a:pt x="1814" y="452"/>
                </a:lnTo>
                <a:lnTo>
                  <a:pt x="1814" y="458"/>
                </a:lnTo>
                <a:lnTo>
                  <a:pt x="1806" y="460"/>
                </a:lnTo>
                <a:lnTo>
                  <a:pt x="1800" y="462"/>
                </a:lnTo>
                <a:lnTo>
                  <a:pt x="1800" y="460"/>
                </a:lnTo>
                <a:lnTo>
                  <a:pt x="1798" y="458"/>
                </a:lnTo>
                <a:lnTo>
                  <a:pt x="1796" y="458"/>
                </a:lnTo>
                <a:lnTo>
                  <a:pt x="1794" y="460"/>
                </a:lnTo>
                <a:lnTo>
                  <a:pt x="1790" y="462"/>
                </a:lnTo>
                <a:lnTo>
                  <a:pt x="1788" y="466"/>
                </a:lnTo>
                <a:lnTo>
                  <a:pt x="1780" y="462"/>
                </a:lnTo>
                <a:lnTo>
                  <a:pt x="1778" y="468"/>
                </a:lnTo>
                <a:lnTo>
                  <a:pt x="1770" y="468"/>
                </a:lnTo>
                <a:lnTo>
                  <a:pt x="1766" y="468"/>
                </a:lnTo>
                <a:lnTo>
                  <a:pt x="1764" y="464"/>
                </a:lnTo>
                <a:lnTo>
                  <a:pt x="1762" y="458"/>
                </a:lnTo>
                <a:lnTo>
                  <a:pt x="1770" y="458"/>
                </a:lnTo>
                <a:lnTo>
                  <a:pt x="1776" y="458"/>
                </a:lnTo>
                <a:lnTo>
                  <a:pt x="1778" y="454"/>
                </a:lnTo>
                <a:lnTo>
                  <a:pt x="1774" y="452"/>
                </a:lnTo>
                <a:lnTo>
                  <a:pt x="1770" y="448"/>
                </a:lnTo>
                <a:lnTo>
                  <a:pt x="1768" y="444"/>
                </a:lnTo>
                <a:lnTo>
                  <a:pt x="1762" y="446"/>
                </a:lnTo>
                <a:lnTo>
                  <a:pt x="1762" y="448"/>
                </a:lnTo>
                <a:lnTo>
                  <a:pt x="1760" y="450"/>
                </a:lnTo>
                <a:lnTo>
                  <a:pt x="1758" y="448"/>
                </a:lnTo>
                <a:lnTo>
                  <a:pt x="1756" y="448"/>
                </a:lnTo>
                <a:lnTo>
                  <a:pt x="1756" y="446"/>
                </a:lnTo>
                <a:lnTo>
                  <a:pt x="1752" y="446"/>
                </a:lnTo>
                <a:lnTo>
                  <a:pt x="1746" y="448"/>
                </a:lnTo>
                <a:lnTo>
                  <a:pt x="1740" y="444"/>
                </a:lnTo>
                <a:lnTo>
                  <a:pt x="1736" y="444"/>
                </a:lnTo>
                <a:lnTo>
                  <a:pt x="1732" y="446"/>
                </a:lnTo>
                <a:lnTo>
                  <a:pt x="1732" y="448"/>
                </a:lnTo>
                <a:lnTo>
                  <a:pt x="1734" y="452"/>
                </a:lnTo>
                <a:lnTo>
                  <a:pt x="1732" y="452"/>
                </a:lnTo>
                <a:lnTo>
                  <a:pt x="1732" y="454"/>
                </a:lnTo>
                <a:lnTo>
                  <a:pt x="1734" y="454"/>
                </a:lnTo>
                <a:lnTo>
                  <a:pt x="1734" y="456"/>
                </a:lnTo>
                <a:lnTo>
                  <a:pt x="1732" y="458"/>
                </a:lnTo>
                <a:lnTo>
                  <a:pt x="1730" y="458"/>
                </a:lnTo>
                <a:lnTo>
                  <a:pt x="1728" y="458"/>
                </a:lnTo>
                <a:lnTo>
                  <a:pt x="1728" y="456"/>
                </a:lnTo>
                <a:lnTo>
                  <a:pt x="1726" y="454"/>
                </a:lnTo>
                <a:lnTo>
                  <a:pt x="1724" y="454"/>
                </a:lnTo>
                <a:lnTo>
                  <a:pt x="1722" y="454"/>
                </a:lnTo>
                <a:lnTo>
                  <a:pt x="1718" y="456"/>
                </a:lnTo>
                <a:lnTo>
                  <a:pt x="1710" y="456"/>
                </a:lnTo>
                <a:lnTo>
                  <a:pt x="1704" y="452"/>
                </a:lnTo>
                <a:lnTo>
                  <a:pt x="1704" y="450"/>
                </a:lnTo>
                <a:lnTo>
                  <a:pt x="1700" y="450"/>
                </a:lnTo>
                <a:lnTo>
                  <a:pt x="1698" y="456"/>
                </a:lnTo>
                <a:lnTo>
                  <a:pt x="1696" y="458"/>
                </a:lnTo>
                <a:lnTo>
                  <a:pt x="1692" y="458"/>
                </a:lnTo>
                <a:lnTo>
                  <a:pt x="1692" y="456"/>
                </a:lnTo>
                <a:lnTo>
                  <a:pt x="1692" y="450"/>
                </a:lnTo>
                <a:lnTo>
                  <a:pt x="1684" y="448"/>
                </a:lnTo>
                <a:lnTo>
                  <a:pt x="1676" y="446"/>
                </a:lnTo>
                <a:lnTo>
                  <a:pt x="1656" y="450"/>
                </a:lnTo>
                <a:lnTo>
                  <a:pt x="1658" y="446"/>
                </a:lnTo>
                <a:lnTo>
                  <a:pt x="1656" y="444"/>
                </a:lnTo>
                <a:lnTo>
                  <a:pt x="1656" y="446"/>
                </a:lnTo>
                <a:lnTo>
                  <a:pt x="1652" y="444"/>
                </a:lnTo>
                <a:lnTo>
                  <a:pt x="1650" y="444"/>
                </a:lnTo>
                <a:lnTo>
                  <a:pt x="1650" y="450"/>
                </a:lnTo>
                <a:lnTo>
                  <a:pt x="1646" y="450"/>
                </a:lnTo>
                <a:lnTo>
                  <a:pt x="1642" y="452"/>
                </a:lnTo>
                <a:lnTo>
                  <a:pt x="1640" y="454"/>
                </a:lnTo>
                <a:lnTo>
                  <a:pt x="1636" y="458"/>
                </a:lnTo>
                <a:lnTo>
                  <a:pt x="1634" y="456"/>
                </a:lnTo>
                <a:lnTo>
                  <a:pt x="1632" y="456"/>
                </a:lnTo>
                <a:lnTo>
                  <a:pt x="1632" y="458"/>
                </a:lnTo>
                <a:lnTo>
                  <a:pt x="1632" y="462"/>
                </a:lnTo>
                <a:lnTo>
                  <a:pt x="1630" y="464"/>
                </a:lnTo>
                <a:lnTo>
                  <a:pt x="1626" y="466"/>
                </a:lnTo>
                <a:lnTo>
                  <a:pt x="1622" y="476"/>
                </a:lnTo>
                <a:lnTo>
                  <a:pt x="1618" y="488"/>
                </a:lnTo>
                <a:lnTo>
                  <a:pt x="1610" y="490"/>
                </a:lnTo>
                <a:lnTo>
                  <a:pt x="1608" y="494"/>
                </a:lnTo>
                <a:lnTo>
                  <a:pt x="1608" y="496"/>
                </a:lnTo>
                <a:lnTo>
                  <a:pt x="1606" y="496"/>
                </a:lnTo>
                <a:lnTo>
                  <a:pt x="1602" y="500"/>
                </a:lnTo>
                <a:lnTo>
                  <a:pt x="1596" y="502"/>
                </a:lnTo>
                <a:lnTo>
                  <a:pt x="1596" y="504"/>
                </a:lnTo>
                <a:lnTo>
                  <a:pt x="1594" y="504"/>
                </a:lnTo>
                <a:lnTo>
                  <a:pt x="1592" y="508"/>
                </a:lnTo>
                <a:lnTo>
                  <a:pt x="1590" y="510"/>
                </a:lnTo>
                <a:lnTo>
                  <a:pt x="1588" y="510"/>
                </a:lnTo>
                <a:lnTo>
                  <a:pt x="1588" y="508"/>
                </a:lnTo>
                <a:lnTo>
                  <a:pt x="1586" y="510"/>
                </a:lnTo>
                <a:lnTo>
                  <a:pt x="1586" y="512"/>
                </a:lnTo>
                <a:lnTo>
                  <a:pt x="1586" y="514"/>
                </a:lnTo>
                <a:lnTo>
                  <a:pt x="1584" y="518"/>
                </a:lnTo>
                <a:lnTo>
                  <a:pt x="1584" y="524"/>
                </a:lnTo>
                <a:lnTo>
                  <a:pt x="1580" y="526"/>
                </a:lnTo>
                <a:lnTo>
                  <a:pt x="1576" y="528"/>
                </a:lnTo>
                <a:lnTo>
                  <a:pt x="1576" y="530"/>
                </a:lnTo>
                <a:lnTo>
                  <a:pt x="1576" y="532"/>
                </a:lnTo>
                <a:lnTo>
                  <a:pt x="1572" y="534"/>
                </a:lnTo>
                <a:lnTo>
                  <a:pt x="1568" y="538"/>
                </a:lnTo>
                <a:lnTo>
                  <a:pt x="1564" y="542"/>
                </a:lnTo>
                <a:lnTo>
                  <a:pt x="1560" y="544"/>
                </a:lnTo>
                <a:lnTo>
                  <a:pt x="1556" y="548"/>
                </a:lnTo>
                <a:lnTo>
                  <a:pt x="1554" y="552"/>
                </a:lnTo>
                <a:lnTo>
                  <a:pt x="1550" y="554"/>
                </a:lnTo>
                <a:lnTo>
                  <a:pt x="1546" y="558"/>
                </a:lnTo>
                <a:lnTo>
                  <a:pt x="1544" y="566"/>
                </a:lnTo>
                <a:lnTo>
                  <a:pt x="1554" y="566"/>
                </a:lnTo>
                <a:lnTo>
                  <a:pt x="1564" y="566"/>
                </a:lnTo>
                <a:lnTo>
                  <a:pt x="1564" y="586"/>
                </a:lnTo>
                <a:lnTo>
                  <a:pt x="1568" y="586"/>
                </a:lnTo>
                <a:lnTo>
                  <a:pt x="1570" y="578"/>
                </a:lnTo>
                <a:lnTo>
                  <a:pt x="1574" y="582"/>
                </a:lnTo>
                <a:lnTo>
                  <a:pt x="1576" y="584"/>
                </a:lnTo>
                <a:lnTo>
                  <a:pt x="1572" y="592"/>
                </a:lnTo>
                <a:lnTo>
                  <a:pt x="1576" y="592"/>
                </a:lnTo>
                <a:lnTo>
                  <a:pt x="1580" y="588"/>
                </a:lnTo>
                <a:lnTo>
                  <a:pt x="1582" y="584"/>
                </a:lnTo>
                <a:lnTo>
                  <a:pt x="1588" y="586"/>
                </a:lnTo>
                <a:lnTo>
                  <a:pt x="1588" y="576"/>
                </a:lnTo>
                <a:lnTo>
                  <a:pt x="1594" y="578"/>
                </a:lnTo>
                <a:lnTo>
                  <a:pt x="1600" y="578"/>
                </a:lnTo>
                <a:lnTo>
                  <a:pt x="1602" y="582"/>
                </a:lnTo>
                <a:lnTo>
                  <a:pt x="1610" y="584"/>
                </a:lnTo>
                <a:lnTo>
                  <a:pt x="1610" y="586"/>
                </a:lnTo>
                <a:lnTo>
                  <a:pt x="1610" y="590"/>
                </a:lnTo>
                <a:lnTo>
                  <a:pt x="1618" y="596"/>
                </a:lnTo>
                <a:lnTo>
                  <a:pt x="1620" y="594"/>
                </a:lnTo>
                <a:lnTo>
                  <a:pt x="1620" y="598"/>
                </a:lnTo>
                <a:lnTo>
                  <a:pt x="1628" y="600"/>
                </a:lnTo>
                <a:lnTo>
                  <a:pt x="1630" y="598"/>
                </a:lnTo>
                <a:lnTo>
                  <a:pt x="1630" y="604"/>
                </a:lnTo>
                <a:lnTo>
                  <a:pt x="1624" y="602"/>
                </a:lnTo>
                <a:lnTo>
                  <a:pt x="1622" y="602"/>
                </a:lnTo>
                <a:lnTo>
                  <a:pt x="1620" y="602"/>
                </a:lnTo>
                <a:lnTo>
                  <a:pt x="1618" y="610"/>
                </a:lnTo>
                <a:lnTo>
                  <a:pt x="1620" y="612"/>
                </a:lnTo>
                <a:lnTo>
                  <a:pt x="1620" y="616"/>
                </a:lnTo>
                <a:lnTo>
                  <a:pt x="1620" y="614"/>
                </a:lnTo>
                <a:lnTo>
                  <a:pt x="1620" y="616"/>
                </a:lnTo>
                <a:lnTo>
                  <a:pt x="1620" y="618"/>
                </a:lnTo>
                <a:lnTo>
                  <a:pt x="1622" y="618"/>
                </a:lnTo>
                <a:lnTo>
                  <a:pt x="1622" y="620"/>
                </a:lnTo>
                <a:lnTo>
                  <a:pt x="1620" y="622"/>
                </a:lnTo>
                <a:lnTo>
                  <a:pt x="1620" y="626"/>
                </a:lnTo>
                <a:lnTo>
                  <a:pt x="1616" y="630"/>
                </a:lnTo>
                <a:lnTo>
                  <a:pt x="1612" y="634"/>
                </a:lnTo>
                <a:lnTo>
                  <a:pt x="1614" y="640"/>
                </a:lnTo>
                <a:lnTo>
                  <a:pt x="1612" y="644"/>
                </a:lnTo>
                <a:lnTo>
                  <a:pt x="1612" y="648"/>
                </a:lnTo>
                <a:lnTo>
                  <a:pt x="1614" y="648"/>
                </a:lnTo>
                <a:lnTo>
                  <a:pt x="1612" y="656"/>
                </a:lnTo>
                <a:lnTo>
                  <a:pt x="1614" y="658"/>
                </a:lnTo>
                <a:lnTo>
                  <a:pt x="1614" y="664"/>
                </a:lnTo>
                <a:lnTo>
                  <a:pt x="1612" y="668"/>
                </a:lnTo>
                <a:lnTo>
                  <a:pt x="1610" y="672"/>
                </a:lnTo>
                <a:lnTo>
                  <a:pt x="1610" y="674"/>
                </a:lnTo>
                <a:lnTo>
                  <a:pt x="1612" y="676"/>
                </a:lnTo>
                <a:lnTo>
                  <a:pt x="1610" y="678"/>
                </a:lnTo>
                <a:lnTo>
                  <a:pt x="1608" y="682"/>
                </a:lnTo>
                <a:lnTo>
                  <a:pt x="1608" y="686"/>
                </a:lnTo>
                <a:lnTo>
                  <a:pt x="1606" y="688"/>
                </a:lnTo>
                <a:lnTo>
                  <a:pt x="1602" y="692"/>
                </a:lnTo>
                <a:lnTo>
                  <a:pt x="1596" y="696"/>
                </a:lnTo>
                <a:lnTo>
                  <a:pt x="1596" y="700"/>
                </a:lnTo>
                <a:lnTo>
                  <a:pt x="1594" y="704"/>
                </a:lnTo>
                <a:lnTo>
                  <a:pt x="1594" y="706"/>
                </a:lnTo>
                <a:lnTo>
                  <a:pt x="1592" y="706"/>
                </a:lnTo>
                <a:lnTo>
                  <a:pt x="1588" y="712"/>
                </a:lnTo>
                <a:lnTo>
                  <a:pt x="1584" y="718"/>
                </a:lnTo>
                <a:lnTo>
                  <a:pt x="1584" y="720"/>
                </a:lnTo>
                <a:lnTo>
                  <a:pt x="1586" y="722"/>
                </a:lnTo>
                <a:lnTo>
                  <a:pt x="1580" y="734"/>
                </a:lnTo>
                <a:lnTo>
                  <a:pt x="1574" y="738"/>
                </a:lnTo>
                <a:lnTo>
                  <a:pt x="1572" y="744"/>
                </a:lnTo>
                <a:lnTo>
                  <a:pt x="1566" y="744"/>
                </a:lnTo>
                <a:lnTo>
                  <a:pt x="1558" y="754"/>
                </a:lnTo>
                <a:lnTo>
                  <a:pt x="1556" y="760"/>
                </a:lnTo>
                <a:lnTo>
                  <a:pt x="1554" y="762"/>
                </a:lnTo>
                <a:lnTo>
                  <a:pt x="1552" y="762"/>
                </a:lnTo>
                <a:lnTo>
                  <a:pt x="1552" y="766"/>
                </a:lnTo>
                <a:lnTo>
                  <a:pt x="1548" y="768"/>
                </a:lnTo>
                <a:lnTo>
                  <a:pt x="1548" y="772"/>
                </a:lnTo>
                <a:lnTo>
                  <a:pt x="1546" y="778"/>
                </a:lnTo>
                <a:lnTo>
                  <a:pt x="1542" y="778"/>
                </a:lnTo>
                <a:lnTo>
                  <a:pt x="1540" y="782"/>
                </a:lnTo>
                <a:lnTo>
                  <a:pt x="1532" y="790"/>
                </a:lnTo>
                <a:lnTo>
                  <a:pt x="1526" y="798"/>
                </a:lnTo>
                <a:lnTo>
                  <a:pt x="1524" y="800"/>
                </a:lnTo>
                <a:lnTo>
                  <a:pt x="1522" y="798"/>
                </a:lnTo>
                <a:lnTo>
                  <a:pt x="1518" y="796"/>
                </a:lnTo>
                <a:lnTo>
                  <a:pt x="1514" y="796"/>
                </a:lnTo>
                <a:lnTo>
                  <a:pt x="1512" y="792"/>
                </a:lnTo>
                <a:lnTo>
                  <a:pt x="1510" y="792"/>
                </a:lnTo>
                <a:lnTo>
                  <a:pt x="1508" y="788"/>
                </a:lnTo>
                <a:lnTo>
                  <a:pt x="1510" y="782"/>
                </a:lnTo>
                <a:lnTo>
                  <a:pt x="1506" y="784"/>
                </a:lnTo>
                <a:lnTo>
                  <a:pt x="1504" y="784"/>
                </a:lnTo>
                <a:lnTo>
                  <a:pt x="1502" y="784"/>
                </a:lnTo>
                <a:lnTo>
                  <a:pt x="1502" y="782"/>
                </a:lnTo>
                <a:lnTo>
                  <a:pt x="1502" y="780"/>
                </a:lnTo>
                <a:lnTo>
                  <a:pt x="1498" y="780"/>
                </a:lnTo>
                <a:lnTo>
                  <a:pt x="1496" y="786"/>
                </a:lnTo>
                <a:lnTo>
                  <a:pt x="1492" y="790"/>
                </a:lnTo>
                <a:lnTo>
                  <a:pt x="1490" y="790"/>
                </a:lnTo>
                <a:lnTo>
                  <a:pt x="1488" y="796"/>
                </a:lnTo>
                <a:lnTo>
                  <a:pt x="1484" y="796"/>
                </a:lnTo>
                <a:lnTo>
                  <a:pt x="1484" y="794"/>
                </a:lnTo>
                <a:lnTo>
                  <a:pt x="1486" y="790"/>
                </a:lnTo>
                <a:lnTo>
                  <a:pt x="1486" y="784"/>
                </a:lnTo>
                <a:lnTo>
                  <a:pt x="1488" y="782"/>
                </a:lnTo>
                <a:lnTo>
                  <a:pt x="1490" y="776"/>
                </a:lnTo>
                <a:lnTo>
                  <a:pt x="1488" y="766"/>
                </a:lnTo>
                <a:lnTo>
                  <a:pt x="1490" y="760"/>
                </a:lnTo>
                <a:lnTo>
                  <a:pt x="1490" y="754"/>
                </a:lnTo>
                <a:lnTo>
                  <a:pt x="1494" y="750"/>
                </a:lnTo>
                <a:lnTo>
                  <a:pt x="1498" y="748"/>
                </a:lnTo>
                <a:lnTo>
                  <a:pt x="1502" y="750"/>
                </a:lnTo>
                <a:lnTo>
                  <a:pt x="1500" y="754"/>
                </a:lnTo>
                <a:lnTo>
                  <a:pt x="1498" y="756"/>
                </a:lnTo>
                <a:lnTo>
                  <a:pt x="1500" y="760"/>
                </a:lnTo>
                <a:lnTo>
                  <a:pt x="1502" y="762"/>
                </a:lnTo>
                <a:lnTo>
                  <a:pt x="1506" y="762"/>
                </a:lnTo>
                <a:lnTo>
                  <a:pt x="1506" y="750"/>
                </a:lnTo>
                <a:lnTo>
                  <a:pt x="1510" y="746"/>
                </a:lnTo>
                <a:lnTo>
                  <a:pt x="1516" y="742"/>
                </a:lnTo>
                <a:lnTo>
                  <a:pt x="1518" y="738"/>
                </a:lnTo>
                <a:lnTo>
                  <a:pt x="1522" y="736"/>
                </a:lnTo>
                <a:lnTo>
                  <a:pt x="1526" y="730"/>
                </a:lnTo>
                <a:lnTo>
                  <a:pt x="1530" y="724"/>
                </a:lnTo>
                <a:lnTo>
                  <a:pt x="1532" y="714"/>
                </a:lnTo>
                <a:lnTo>
                  <a:pt x="1532" y="708"/>
                </a:lnTo>
                <a:lnTo>
                  <a:pt x="1536" y="706"/>
                </a:lnTo>
                <a:lnTo>
                  <a:pt x="1536" y="698"/>
                </a:lnTo>
                <a:lnTo>
                  <a:pt x="1532" y="694"/>
                </a:lnTo>
                <a:lnTo>
                  <a:pt x="1532" y="690"/>
                </a:lnTo>
                <a:lnTo>
                  <a:pt x="1536" y="682"/>
                </a:lnTo>
                <a:lnTo>
                  <a:pt x="1528" y="684"/>
                </a:lnTo>
                <a:lnTo>
                  <a:pt x="1526" y="688"/>
                </a:lnTo>
                <a:lnTo>
                  <a:pt x="1520" y="690"/>
                </a:lnTo>
                <a:lnTo>
                  <a:pt x="1516" y="690"/>
                </a:lnTo>
                <a:lnTo>
                  <a:pt x="1510" y="694"/>
                </a:lnTo>
                <a:lnTo>
                  <a:pt x="1506" y="698"/>
                </a:lnTo>
                <a:lnTo>
                  <a:pt x="1500" y="700"/>
                </a:lnTo>
                <a:lnTo>
                  <a:pt x="1496" y="702"/>
                </a:lnTo>
                <a:lnTo>
                  <a:pt x="1490" y="698"/>
                </a:lnTo>
                <a:lnTo>
                  <a:pt x="1484" y="696"/>
                </a:lnTo>
                <a:lnTo>
                  <a:pt x="1482" y="690"/>
                </a:lnTo>
                <a:lnTo>
                  <a:pt x="1482" y="684"/>
                </a:lnTo>
                <a:lnTo>
                  <a:pt x="1480" y="678"/>
                </a:lnTo>
                <a:lnTo>
                  <a:pt x="1474" y="672"/>
                </a:lnTo>
                <a:lnTo>
                  <a:pt x="1472" y="666"/>
                </a:lnTo>
                <a:lnTo>
                  <a:pt x="1470" y="660"/>
                </a:lnTo>
                <a:lnTo>
                  <a:pt x="1466" y="656"/>
                </a:lnTo>
                <a:lnTo>
                  <a:pt x="1458" y="654"/>
                </a:lnTo>
                <a:lnTo>
                  <a:pt x="1452" y="652"/>
                </a:lnTo>
                <a:lnTo>
                  <a:pt x="1446" y="652"/>
                </a:lnTo>
                <a:lnTo>
                  <a:pt x="1442" y="648"/>
                </a:lnTo>
                <a:lnTo>
                  <a:pt x="1438" y="640"/>
                </a:lnTo>
                <a:lnTo>
                  <a:pt x="1432" y="630"/>
                </a:lnTo>
                <a:lnTo>
                  <a:pt x="1430" y="622"/>
                </a:lnTo>
                <a:lnTo>
                  <a:pt x="1430" y="616"/>
                </a:lnTo>
                <a:lnTo>
                  <a:pt x="1424" y="610"/>
                </a:lnTo>
                <a:lnTo>
                  <a:pt x="1422" y="604"/>
                </a:lnTo>
                <a:lnTo>
                  <a:pt x="1414" y="598"/>
                </a:lnTo>
                <a:lnTo>
                  <a:pt x="1404" y="598"/>
                </a:lnTo>
                <a:lnTo>
                  <a:pt x="1400" y="592"/>
                </a:lnTo>
                <a:lnTo>
                  <a:pt x="1394" y="588"/>
                </a:lnTo>
                <a:lnTo>
                  <a:pt x="1388" y="584"/>
                </a:lnTo>
                <a:lnTo>
                  <a:pt x="1380" y="582"/>
                </a:lnTo>
                <a:lnTo>
                  <a:pt x="1376" y="584"/>
                </a:lnTo>
                <a:lnTo>
                  <a:pt x="1370" y="586"/>
                </a:lnTo>
                <a:lnTo>
                  <a:pt x="1362" y="586"/>
                </a:lnTo>
                <a:lnTo>
                  <a:pt x="1356" y="590"/>
                </a:lnTo>
                <a:lnTo>
                  <a:pt x="1350" y="596"/>
                </a:lnTo>
                <a:lnTo>
                  <a:pt x="1346" y="602"/>
                </a:lnTo>
                <a:lnTo>
                  <a:pt x="1344" y="604"/>
                </a:lnTo>
                <a:lnTo>
                  <a:pt x="1342" y="608"/>
                </a:lnTo>
                <a:lnTo>
                  <a:pt x="1348" y="606"/>
                </a:lnTo>
                <a:lnTo>
                  <a:pt x="1348" y="614"/>
                </a:lnTo>
                <a:lnTo>
                  <a:pt x="1348" y="620"/>
                </a:lnTo>
                <a:lnTo>
                  <a:pt x="1344" y="624"/>
                </a:lnTo>
                <a:lnTo>
                  <a:pt x="1346" y="630"/>
                </a:lnTo>
                <a:lnTo>
                  <a:pt x="1340" y="638"/>
                </a:lnTo>
                <a:lnTo>
                  <a:pt x="1336" y="644"/>
                </a:lnTo>
                <a:lnTo>
                  <a:pt x="1332" y="648"/>
                </a:lnTo>
                <a:lnTo>
                  <a:pt x="1330" y="650"/>
                </a:lnTo>
                <a:lnTo>
                  <a:pt x="1330" y="652"/>
                </a:lnTo>
                <a:lnTo>
                  <a:pt x="1332" y="654"/>
                </a:lnTo>
                <a:lnTo>
                  <a:pt x="1330" y="656"/>
                </a:lnTo>
                <a:lnTo>
                  <a:pt x="1326" y="658"/>
                </a:lnTo>
                <a:lnTo>
                  <a:pt x="1322" y="660"/>
                </a:lnTo>
                <a:lnTo>
                  <a:pt x="1312" y="666"/>
                </a:lnTo>
                <a:lnTo>
                  <a:pt x="1306" y="662"/>
                </a:lnTo>
                <a:lnTo>
                  <a:pt x="1298" y="658"/>
                </a:lnTo>
                <a:lnTo>
                  <a:pt x="1292" y="660"/>
                </a:lnTo>
                <a:lnTo>
                  <a:pt x="1282" y="658"/>
                </a:lnTo>
                <a:lnTo>
                  <a:pt x="1276" y="658"/>
                </a:lnTo>
                <a:lnTo>
                  <a:pt x="1266" y="652"/>
                </a:lnTo>
                <a:lnTo>
                  <a:pt x="1262" y="654"/>
                </a:lnTo>
                <a:lnTo>
                  <a:pt x="1250" y="662"/>
                </a:lnTo>
                <a:lnTo>
                  <a:pt x="1238" y="664"/>
                </a:lnTo>
                <a:lnTo>
                  <a:pt x="1232" y="668"/>
                </a:lnTo>
                <a:lnTo>
                  <a:pt x="1222" y="670"/>
                </a:lnTo>
                <a:lnTo>
                  <a:pt x="1212" y="668"/>
                </a:lnTo>
                <a:lnTo>
                  <a:pt x="1206" y="666"/>
                </a:lnTo>
                <a:lnTo>
                  <a:pt x="1200" y="668"/>
                </a:lnTo>
                <a:lnTo>
                  <a:pt x="1194" y="668"/>
                </a:lnTo>
                <a:lnTo>
                  <a:pt x="1188" y="664"/>
                </a:lnTo>
                <a:lnTo>
                  <a:pt x="1182" y="664"/>
                </a:lnTo>
                <a:lnTo>
                  <a:pt x="1176" y="660"/>
                </a:lnTo>
                <a:lnTo>
                  <a:pt x="1176" y="654"/>
                </a:lnTo>
                <a:lnTo>
                  <a:pt x="1170" y="654"/>
                </a:lnTo>
                <a:lnTo>
                  <a:pt x="1158" y="650"/>
                </a:lnTo>
                <a:lnTo>
                  <a:pt x="1150" y="648"/>
                </a:lnTo>
                <a:lnTo>
                  <a:pt x="1144" y="652"/>
                </a:lnTo>
                <a:lnTo>
                  <a:pt x="1138" y="654"/>
                </a:lnTo>
                <a:lnTo>
                  <a:pt x="1132" y="654"/>
                </a:lnTo>
                <a:lnTo>
                  <a:pt x="1126" y="654"/>
                </a:lnTo>
                <a:lnTo>
                  <a:pt x="1116" y="648"/>
                </a:lnTo>
                <a:lnTo>
                  <a:pt x="1112" y="646"/>
                </a:lnTo>
                <a:lnTo>
                  <a:pt x="1108" y="636"/>
                </a:lnTo>
                <a:lnTo>
                  <a:pt x="1100" y="630"/>
                </a:lnTo>
                <a:lnTo>
                  <a:pt x="1088" y="620"/>
                </a:lnTo>
                <a:lnTo>
                  <a:pt x="1078" y="618"/>
                </a:lnTo>
                <a:lnTo>
                  <a:pt x="1074" y="614"/>
                </a:lnTo>
                <a:lnTo>
                  <a:pt x="1064" y="614"/>
                </a:lnTo>
                <a:lnTo>
                  <a:pt x="1058" y="612"/>
                </a:lnTo>
                <a:lnTo>
                  <a:pt x="1048" y="612"/>
                </a:lnTo>
                <a:lnTo>
                  <a:pt x="1046" y="616"/>
                </a:lnTo>
                <a:lnTo>
                  <a:pt x="1042" y="622"/>
                </a:lnTo>
                <a:lnTo>
                  <a:pt x="1040" y="628"/>
                </a:lnTo>
                <a:lnTo>
                  <a:pt x="1046" y="632"/>
                </a:lnTo>
                <a:lnTo>
                  <a:pt x="1050" y="638"/>
                </a:lnTo>
                <a:lnTo>
                  <a:pt x="1052" y="646"/>
                </a:lnTo>
                <a:lnTo>
                  <a:pt x="1048" y="650"/>
                </a:lnTo>
                <a:lnTo>
                  <a:pt x="1038" y="650"/>
                </a:lnTo>
                <a:lnTo>
                  <a:pt x="1026" y="650"/>
                </a:lnTo>
                <a:lnTo>
                  <a:pt x="1016" y="650"/>
                </a:lnTo>
                <a:lnTo>
                  <a:pt x="1008" y="648"/>
                </a:lnTo>
                <a:lnTo>
                  <a:pt x="1000" y="644"/>
                </a:lnTo>
                <a:lnTo>
                  <a:pt x="990" y="640"/>
                </a:lnTo>
                <a:lnTo>
                  <a:pt x="982" y="642"/>
                </a:lnTo>
                <a:lnTo>
                  <a:pt x="980" y="638"/>
                </a:lnTo>
                <a:lnTo>
                  <a:pt x="972" y="638"/>
                </a:lnTo>
                <a:lnTo>
                  <a:pt x="962" y="638"/>
                </a:lnTo>
                <a:lnTo>
                  <a:pt x="958" y="642"/>
                </a:lnTo>
                <a:lnTo>
                  <a:pt x="950" y="646"/>
                </a:lnTo>
                <a:lnTo>
                  <a:pt x="942" y="648"/>
                </a:lnTo>
                <a:lnTo>
                  <a:pt x="938" y="652"/>
                </a:lnTo>
                <a:lnTo>
                  <a:pt x="934" y="656"/>
                </a:lnTo>
                <a:lnTo>
                  <a:pt x="934" y="660"/>
                </a:lnTo>
                <a:lnTo>
                  <a:pt x="932" y="664"/>
                </a:lnTo>
                <a:lnTo>
                  <a:pt x="926" y="666"/>
                </a:lnTo>
                <a:lnTo>
                  <a:pt x="920" y="668"/>
                </a:lnTo>
                <a:lnTo>
                  <a:pt x="914" y="672"/>
                </a:lnTo>
                <a:lnTo>
                  <a:pt x="904" y="670"/>
                </a:lnTo>
                <a:lnTo>
                  <a:pt x="902" y="666"/>
                </a:lnTo>
                <a:lnTo>
                  <a:pt x="896" y="662"/>
                </a:lnTo>
                <a:lnTo>
                  <a:pt x="894" y="654"/>
                </a:lnTo>
                <a:lnTo>
                  <a:pt x="886" y="654"/>
                </a:lnTo>
                <a:lnTo>
                  <a:pt x="876" y="656"/>
                </a:lnTo>
                <a:lnTo>
                  <a:pt x="860" y="664"/>
                </a:lnTo>
                <a:lnTo>
                  <a:pt x="850" y="666"/>
                </a:lnTo>
                <a:lnTo>
                  <a:pt x="844" y="662"/>
                </a:lnTo>
                <a:lnTo>
                  <a:pt x="840" y="658"/>
                </a:lnTo>
                <a:lnTo>
                  <a:pt x="838" y="648"/>
                </a:lnTo>
                <a:lnTo>
                  <a:pt x="836" y="640"/>
                </a:lnTo>
                <a:lnTo>
                  <a:pt x="830" y="634"/>
                </a:lnTo>
                <a:lnTo>
                  <a:pt x="826" y="630"/>
                </a:lnTo>
                <a:lnTo>
                  <a:pt x="822" y="628"/>
                </a:lnTo>
                <a:lnTo>
                  <a:pt x="808" y="628"/>
                </a:lnTo>
                <a:lnTo>
                  <a:pt x="804" y="630"/>
                </a:lnTo>
                <a:lnTo>
                  <a:pt x="796" y="632"/>
                </a:lnTo>
                <a:lnTo>
                  <a:pt x="792" y="630"/>
                </a:lnTo>
                <a:lnTo>
                  <a:pt x="790" y="626"/>
                </a:lnTo>
                <a:lnTo>
                  <a:pt x="786" y="622"/>
                </a:lnTo>
                <a:lnTo>
                  <a:pt x="780" y="606"/>
                </a:lnTo>
                <a:lnTo>
                  <a:pt x="770" y="584"/>
                </a:lnTo>
                <a:lnTo>
                  <a:pt x="760" y="568"/>
                </a:lnTo>
                <a:lnTo>
                  <a:pt x="762" y="562"/>
                </a:lnTo>
                <a:lnTo>
                  <a:pt x="760" y="560"/>
                </a:lnTo>
                <a:lnTo>
                  <a:pt x="748" y="562"/>
                </a:lnTo>
                <a:lnTo>
                  <a:pt x="738" y="566"/>
                </a:lnTo>
                <a:lnTo>
                  <a:pt x="724" y="572"/>
                </a:lnTo>
                <a:lnTo>
                  <a:pt x="714" y="576"/>
                </a:lnTo>
                <a:lnTo>
                  <a:pt x="702" y="576"/>
                </a:lnTo>
                <a:lnTo>
                  <a:pt x="702" y="574"/>
                </a:lnTo>
                <a:lnTo>
                  <a:pt x="702" y="570"/>
                </a:lnTo>
                <a:lnTo>
                  <a:pt x="700" y="568"/>
                </a:lnTo>
                <a:lnTo>
                  <a:pt x="698" y="568"/>
                </a:lnTo>
                <a:lnTo>
                  <a:pt x="692" y="570"/>
                </a:lnTo>
                <a:lnTo>
                  <a:pt x="690" y="568"/>
                </a:lnTo>
                <a:lnTo>
                  <a:pt x="682" y="562"/>
                </a:lnTo>
                <a:lnTo>
                  <a:pt x="676" y="570"/>
                </a:lnTo>
                <a:lnTo>
                  <a:pt x="670" y="572"/>
                </a:lnTo>
                <a:lnTo>
                  <a:pt x="664" y="566"/>
                </a:lnTo>
                <a:lnTo>
                  <a:pt x="660" y="564"/>
                </a:lnTo>
                <a:lnTo>
                  <a:pt x="662" y="558"/>
                </a:lnTo>
                <a:lnTo>
                  <a:pt x="662" y="554"/>
                </a:lnTo>
                <a:lnTo>
                  <a:pt x="656" y="552"/>
                </a:lnTo>
                <a:lnTo>
                  <a:pt x="654" y="548"/>
                </a:lnTo>
                <a:lnTo>
                  <a:pt x="648" y="550"/>
                </a:lnTo>
                <a:lnTo>
                  <a:pt x="638" y="552"/>
                </a:lnTo>
                <a:lnTo>
                  <a:pt x="626" y="560"/>
                </a:lnTo>
                <a:lnTo>
                  <a:pt x="622" y="560"/>
                </a:lnTo>
                <a:lnTo>
                  <a:pt x="608" y="564"/>
                </a:lnTo>
                <a:lnTo>
                  <a:pt x="596" y="562"/>
                </a:lnTo>
                <a:lnTo>
                  <a:pt x="586" y="566"/>
                </a:lnTo>
                <a:lnTo>
                  <a:pt x="574" y="568"/>
                </a:lnTo>
                <a:lnTo>
                  <a:pt x="568" y="566"/>
                </a:lnTo>
                <a:lnTo>
                  <a:pt x="560" y="564"/>
                </a:lnTo>
                <a:lnTo>
                  <a:pt x="552" y="560"/>
                </a:lnTo>
                <a:lnTo>
                  <a:pt x="546" y="564"/>
                </a:lnTo>
                <a:lnTo>
                  <a:pt x="548" y="568"/>
                </a:lnTo>
                <a:lnTo>
                  <a:pt x="548" y="576"/>
                </a:lnTo>
                <a:lnTo>
                  <a:pt x="542" y="582"/>
                </a:lnTo>
                <a:lnTo>
                  <a:pt x="542" y="590"/>
                </a:lnTo>
                <a:lnTo>
                  <a:pt x="538" y="596"/>
                </a:lnTo>
                <a:lnTo>
                  <a:pt x="538" y="602"/>
                </a:lnTo>
                <a:lnTo>
                  <a:pt x="544" y="610"/>
                </a:lnTo>
                <a:lnTo>
                  <a:pt x="546" y="614"/>
                </a:lnTo>
                <a:lnTo>
                  <a:pt x="540" y="624"/>
                </a:lnTo>
                <a:lnTo>
                  <a:pt x="546" y="628"/>
                </a:lnTo>
                <a:lnTo>
                  <a:pt x="548" y="628"/>
                </a:lnTo>
                <a:lnTo>
                  <a:pt x="554" y="634"/>
                </a:lnTo>
                <a:lnTo>
                  <a:pt x="554" y="638"/>
                </a:lnTo>
                <a:lnTo>
                  <a:pt x="552" y="640"/>
                </a:lnTo>
                <a:lnTo>
                  <a:pt x="548" y="642"/>
                </a:lnTo>
                <a:lnTo>
                  <a:pt x="542" y="642"/>
                </a:lnTo>
                <a:lnTo>
                  <a:pt x="534" y="640"/>
                </a:lnTo>
                <a:lnTo>
                  <a:pt x="532" y="636"/>
                </a:lnTo>
                <a:lnTo>
                  <a:pt x="528" y="628"/>
                </a:lnTo>
                <a:lnTo>
                  <a:pt x="526" y="628"/>
                </a:lnTo>
                <a:lnTo>
                  <a:pt x="524" y="628"/>
                </a:lnTo>
                <a:lnTo>
                  <a:pt x="522" y="630"/>
                </a:lnTo>
                <a:lnTo>
                  <a:pt x="520" y="630"/>
                </a:lnTo>
                <a:lnTo>
                  <a:pt x="518" y="628"/>
                </a:lnTo>
                <a:lnTo>
                  <a:pt x="518" y="626"/>
                </a:lnTo>
                <a:lnTo>
                  <a:pt x="514" y="626"/>
                </a:lnTo>
                <a:lnTo>
                  <a:pt x="508" y="630"/>
                </a:lnTo>
                <a:lnTo>
                  <a:pt x="504" y="634"/>
                </a:lnTo>
                <a:lnTo>
                  <a:pt x="502" y="634"/>
                </a:lnTo>
                <a:lnTo>
                  <a:pt x="498" y="634"/>
                </a:lnTo>
                <a:lnTo>
                  <a:pt x="492" y="630"/>
                </a:lnTo>
                <a:lnTo>
                  <a:pt x="488" y="630"/>
                </a:lnTo>
                <a:lnTo>
                  <a:pt x="486" y="630"/>
                </a:lnTo>
                <a:lnTo>
                  <a:pt x="484" y="632"/>
                </a:lnTo>
                <a:lnTo>
                  <a:pt x="484" y="634"/>
                </a:lnTo>
                <a:lnTo>
                  <a:pt x="484" y="636"/>
                </a:lnTo>
                <a:lnTo>
                  <a:pt x="484" y="640"/>
                </a:lnTo>
                <a:lnTo>
                  <a:pt x="476" y="638"/>
                </a:lnTo>
                <a:lnTo>
                  <a:pt x="478" y="636"/>
                </a:lnTo>
                <a:lnTo>
                  <a:pt x="480" y="634"/>
                </a:lnTo>
                <a:lnTo>
                  <a:pt x="478" y="630"/>
                </a:lnTo>
                <a:lnTo>
                  <a:pt x="478" y="628"/>
                </a:lnTo>
                <a:lnTo>
                  <a:pt x="476" y="628"/>
                </a:lnTo>
                <a:lnTo>
                  <a:pt x="470" y="628"/>
                </a:lnTo>
                <a:lnTo>
                  <a:pt x="468" y="628"/>
                </a:lnTo>
                <a:lnTo>
                  <a:pt x="466" y="624"/>
                </a:lnTo>
                <a:lnTo>
                  <a:pt x="462" y="620"/>
                </a:lnTo>
                <a:lnTo>
                  <a:pt x="458" y="618"/>
                </a:lnTo>
                <a:lnTo>
                  <a:pt x="454" y="616"/>
                </a:lnTo>
                <a:lnTo>
                  <a:pt x="450" y="616"/>
                </a:lnTo>
                <a:lnTo>
                  <a:pt x="450" y="614"/>
                </a:lnTo>
                <a:lnTo>
                  <a:pt x="450" y="610"/>
                </a:lnTo>
                <a:lnTo>
                  <a:pt x="446" y="608"/>
                </a:lnTo>
                <a:lnTo>
                  <a:pt x="442" y="606"/>
                </a:lnTo>
                <a:lnTo>
                  <a:pt x="442" y="608"/>
                </a:lnTo>
                <a:lnTo>
                  <a:pt x="442" y="610"/>
                </a:lnTo>
                <a:lnTo>
                  <a:pt x="436" y="610"/>
                </a:lnTo>
                <a:lnTo>
                  <a:pt x="436" y="606"/>
                </a:lnTo>
                <a:lnTo>
                  <a:pt x="424" y="608"/>
                </a:lnTo>
                <a:lnTo>
                  <a:pt x="426" y="610"/>
                </a:lnTo>
                <a:lnTo>
                  <a:pt x="426" y="612"/>
                </a:lnTo>
                <a:lnTo>
                  <a:pt x="416" y="624"/>
                </a:lnTo>
                <a:lnTo>
                  <a:pt x="412" y="624"/>
                </a:lnTo>
                <a:lnTo>
                  <a:pt x="406" y="624"/>
                </a:lnTo>
                <a:lnTo>
                  <a:pt x="404" y="624"/>
                </a:lnTo>
                <a:lnTo>
                  <a:pt x="402" y="624"/>
                </a:lnTo>
                <a:lnTo>
                  <a:pt x="402" y="626"/>
                </a:lnTo>
                <a:lnTo>
                  <a:pt x="400" y="628"/>
                </a:lnTo>
                <a:lnTo>
                  <a:pt x="398" y="628"/>
                </a:lnTo>
                <a:lnTo>
                  <a:pt x="396" y="632"/>
                </a:lnTo>
                <a:lnTo>
                  <a:pt x="396" y="638"/>
                </a:lnTo>
                <a:lnTo>
                  <a:pt x="396" y="640"/>
                </a:lnTo>
                <a:lnTo>
                  <a:pt x="398" y="642"/>
                </a:lnTo>
                <a:lnTo>
                  <a:pt x="402" y="646"/>
                </a:lnTo>
                <a:lnTo>
                  <a:pt x="392" y="650"/>
                </a:lnTo>
                <a:lnTo>
                  <a:pt x="388" y="640"/>
                </a:lnTo>
                <a:lnTo>
                  <a:pt x="384" y="640"/>
                </a:lnTo>
                <a:lnTo>
                  <a:pt x="382" y="646"/>
                </a:lnTo>
                <a:lnTo>
                  <a:pt x="380" y="646"/>
                </a:lnTo>
                <a:lnTo>
                  <a:pt x="378" y="648"/>
                </a:lnTo>
                <a:lnTo>
                  <a:pt x="376" y="648"/>
                </a:lnTo>
                <a:lnTo>
                  <a:pt x="376" y="654"/>
                </a:lnTo>
                <a:lnTo>
                  <a:pt x="374" y="658"/>
                </a:lnTo>
                <a:lnTo>
                  <a:pt x="372" y="662"/>
                </a:lnTo>
                <a:lnTo>
                  <a:pt x="374" y="662"/>
                </a:lnTo>
                <a:lnTo>
                  <a:pt x="376" y="664"/>
                </a:lnTo>
                <a:lnTo>
                  <a:pt x="376" y="666"/>
                </a:lnTo>
                <a:lnTo>
                  <a:pt x="374" y="668"/>
                </a:lnTo>
                <a:lnTo>
                  <a:pt x="374" y="670"/>
                </a:lnTo>
                <a:lnTo>
                  <a:pt x="368" y="678"/>
                </a:lnTo>
                <a:lnTo>
                  <a:pt x="366" y="680"/>
                </a:lnTo>
                <a:lnTo>
                  <a:pt x="368" y="682"/>
                </a:lnTo>
                <a:lnTo>
                  <a:pt x="372" y="686"/>
                </a:lnTo>
                <a:lnTo>
                  <a:pt x="374" y="688"/>
                </a:lnTo>
                <a:lnTo>
                  <a:pt x="374" y="690"/>
                </a:lnTo>
                <a:lnTo>
                  <a:pt x="374" y="696"/>
                </a:lnTo>
                <a:lnTo>
                  <a:pt x="376" y="698"/>
                </a:lnTo>
                <a:lnTo>
                  <a:pt x="378" y="698"/>
                </a:lnTo>
                <a:lnTo>
                  <a:pt x="382" y="696"/>
                </a:lnTo>
                <a:lnTo>
                  <a:pt x="386" y="708"/>
                </a:lnTo>
                <a:lnTo>
                  <a:pt x="388" y="710"/>
                </a:lnTo>
                <a:lnTo>
                  <a:pt x="386" y="714"/>
                </a:lnTo>
                <a:lnTo>
                  <a:pt x="386" y="716"/>
                </a:lnTo>
                <a:lnTo>
                  <a:pt x="388" y="720"/>
                </a:lnTo>
                <a:lnTo>
                  <a:pt x="388" y="722"/>
                </a:lnTo>
                <a:lnTo>
                  <a:pt x="388" y="726"/>
                </a:lnTo>
                <a:lnTo>
                  <a:pt x="384" y="726"/>
                </a:lnTo>
                <a:lnTo>
                  <a:pt x="384" y="724"/>
                </a:lnTo>
                <a:lnTo>
                  <a:pt x="382" y="722"/>
                </a:lnTo>
                <a:lnTo>
                  <a:pt x="382" y="724"/>
                </a:lnTo>
                <a:lnTo>
                  <a:pt x="382" y="726"/>
                </a:lnTo>
                <a:lnTo>
                  <a:pt x="386" y="726"/>
                </a:lnTo>
                <a:lnTo>
                  <a:pt x="386" y="730"/>
                </a:lnTo>
                <a:lnTo>
                  <a:pt x="382" y="734"/>
                </a:lnTo>
                <a:lnTo>
                  <a:pt x="380" y="732"/>
                </a:lnTo>
                <a:lnTo>
                  <a:pt x="382" y="730"/>
                </a:lnTo>
                <a:lnTo>
                  <a:pt x="378" y="730"/>
                </a:lnTo>
                <a:lnTo>
                  <a:pt x="378" y="726"/>
                </a:lnTo>
                <a:lnTo>
                  <a:pt x="376" y="726"/>
                </a:lnTo>
                <a:lnTo>
                  <a:pt x="376" y="728"/>
                </a:lnTo>
                <a:lnTo>
                  <a:pt x="372" y="730"/>
                </a:lnTo>
                <a:lnTo>
                  <a:pt x="370" y="730"/>
                </a:lnTo>
                <a:lnTo>
                  <a:pt x="368" y="730"/>
                </a:lnTo>
                <a:lnTo>
                  <a:pt x="368" y="732"/>
                </a:lnTo>
                <a:lnTo>
                  <a:pt x="370" y="732"/>
                </a:lnTo>
                <a:lnTo>
                  <a:pt x="368" y="732"/>
                </a:lnTo>
                <a:lnTo>
                  <a:pt x="368" y="734"/>
                </a:lnTo>
                <a:lnTo>
                  <a:pt x="370" y="736"/>
                </a:lnTo>
                <a:lnTo>
                  <a:pt x="366" y="740"/>
                </a:lnTo>
                <a:lnTo>
                  <a:pt x="362" y="750"/>
                </a:lnTo>
                <a:lnTo>
                  <a:pt x="362" y="756"/>
                </a:lnTo>
                <a:lnTo>
                  <a:pt x="360" y="758"/>
                </a:lnTo>
                <a:lnTo>
                  <a:pt x="360" y="762"/>
                </a:lnTo>
                <a:lnTo>
                  <a:pt x="360" y="764"/>
                </a:lnTo>
                <a:lnTo>
                  <a:pt x="358" y="766"/>
                </a:lnTo>
                <a:lnTo>
                  <a:pt x="370" y="766"/>
                </a:lnTo>
                <a:lnTo>
                  <a:pt x="370" y="776"/>
                </a:lnTo>
                <a:lnTo>
                  <a:pt x="372" y="778"/>
                </a:lnTo>
                <a:lnTo>
                  <a:pt x="372" y="792"/>
                </a:lnTo>
                <a:lnTo>
                  <a:pt x="376" y="796"/>
                </a:lnTo>
                <a:lnTo>
                  <a:pt x="380" y="800"/>
                </a:lnTo>
                <a:lnTo>
                  <a:pt x="380" y="804"/>
                </a:lnTo>
                <a:lnTo>
                  <a:pt x="382" y="808"/>
                </a:lnTo>
                <a:lnTo>
                  <a:pt x="390" y="814"/>
                </a:lnTo>
                <a:lnTo>
                  <a:pt x="392" y="818"/>
                </a:lnTo>
                <a:lnTo>
                  <a:pt x="390" y="824"/>
                </a:lnTo>
                <a:lnTo>
                  <a:pt x="384" y="828"/>
                </a:lnTo>
                <a:lnTo>
                  <a:pt x="382" y="826"/>
                </a:lnTo>
                <a:lnTo>
                  <a:pt x="380" y="822"/>
                </a:lnTo>
                <a:lnTo>
                  <a:pt x="378" y="818"/>
                </a:lnTo>
                <a:lnTo>
                  <a:pt x="374" y="816"/>
                </a:lnTo>
                <a:lnTo>
                  <a:pt x="368" y="810"/>
                </a:lnTo>
                <a:lnTo>
                  <a:pt x="364" y="806"/>
                </a:lnTo>
                <a:lnTo>
                  <a:pt x="362" y="804"/>
                </a:lnTo>
                <a:lnTo>
                  <a:pt x="360" y="804"/>
                </a:lnTo>
                <a:lnTo>
                  <a:pt x="356" y="804"/>
                </a:lnTo>
                <a:lnTo>
                  <a:pt x="356" y="802"/>
                </a:lnTo>
                <a:lnTo>
                  <a:pt x="356" y="800"/>
                </a:lnTo>
                <a:lnTo>
                  <a:pt x="356" y="798"/>
                </a:lnTo>
                <a:lnTo>
                  <a:pt x="352" y="796"/>
                </a:lnTo>
                <a:lnTo>
                  <a:pt x="350" y="794"/>
                </a:lnTo>
                <a:lnTo>
                  <a:pt x="348" y="792"/>
                </a:lnTo>
                <a:lnTo>
                  <a:pt x="346" y="788"/>
                </a:lnTo>
                <a:lnTo>
                  <a:pt x="342" y="786"/>
                </a:lnTo>
                <a:lnTo>
                  <a:pt x="338" y="788"/>
                </a:lnTo>
                <a:lnTo>
                  <a:pt x="334" y="790"/>
                </a:lnTo>
                <a:lnTo>
                  <a:pt x="332" y="790"/>
                </a:lnTo>
                <a:lnTo>
                  <a:pt x="330" y="788"/>
                </a:lnTo>
                <a:lnTo>
                  <a:pt x="328" y="788"/>
                </a:lnTo>
                <a:lnTo>
                  <a:pt x="322" y="790"/>
                </a:lnTo>
                <a:lnTo>
                  <a:pt x="318" y="790"/>
                </a:lnTo>
                <a:lnTo>
                  <a:pt x="316" y="788"/>
                </a:lnTo>
                <a:lnTo>
                  <a:pt x="312" y="782"/>
                </a:lnTo>
                <a:lnTo>
                  <a:pt x="308" y="780"/>
                </a:lnTo>
                <a:lnTo>
                  <a:pt x="304" y="778"/>
                </a:lnTo>
                <a:lnTo>
                  <a:pt x="300" y="778"/>
                </a:lnTo>
                <a:lnTo>
                  <a:pt x="294" y="778"/>
                </a:lnTo>
                <a:lnTo>
                  <a:pt x="288" y="778"/>
                </a:lnTo>
                <a:lnTo>
                  <a:pt x="286" y="774"/>
                </a:lnTo>
                <a:lnTo>
                  <a:pt x="284" y="774"/>
                </a:lnTo>
                <a:lnTo>
                  <a:pt x="280" y="774"/>
                </a:lnTo>
                <a:lnTo>
                  <a:pt x="276" y="776"/>
                </a:lnTo>
                <a:lnTo>
                  <a:pt x="272" y="780"/>
                </a:lnTo>
                <a:lnTo>
                  <a:pt x="272" y="784"/>
                </a:lnTo>
                <a:lnTo>
                  <a:pt x="270" y="782"/>
                </a:lnTo>
                <a:lnTo>
                  <a:pt x="266" y="778"/>
                </a:lnTo>
                <a:lnTo>
                  <a:pt x="262" y="774"/>
                </a:lnTo>
                <a:lnTo>
                  <a:pt x="260" y="772"/>
                </a:lnTo>
                <a:lnTo>
                  <a:pt x="256" y="772"/>
                </a:lnTo>
                <a:lnTo>
                  <a:pt x="254" y="766"/>
                </a:lnTo>
                <a:lnTo>
                  <a:pt x="250" y="764"/>
                </a:lnTo>
                <a:lnTo>
                  <a:pt x="248" y="760"/>
                </a:lnTo>
                <a:lnTo>
                  <a:pt x="246" y="760"/>
                </a:lnTo>
                <a:lnTo>
                  <a:pt x="244" y="760"/>
                </a:lnTo>
                <a:lnTo>
                  <a:pt x="240" y="754"/>
                </a:lnTo>
                <a:lnTo>
                  <a:pt x="240" y="750"/>
                </a:lnTo>
                <a:lnTo>
                  <a:pt x="230" y="754"/>
                </a:lnTo>
                <a:lnTo>
                  <a:pt x="230" y="750"/>
                </a:lnTo>
                <a:lnTo>
                  <a:pt x="236" y="748"/>
                </a:lnTo>
                <a:lnTo>
                  <a:pt x="236" y="744"/>
                </a:lnTo>
                <a:lnTo>
                  <a:pt x="244" y="744"/>
                </a:lnTo>
                <a:lnTo>
                  <a:pt x="244" y="740"/>
                </a:lnTo>
                <a:lnTo>
                  <a:pt x="248" y="738"/>
                </a:lnTo>
                <a:lnTo>
                  <a:pt x="250" y="734"/>
                </a:lnTo>
                <a:lnTo>
                  <a:pt x="250" y="732"/>
                </a:lnTo>
                <a:lnTo>
                  <a:pt x="244" y="730"/>
                </a:lnTo>
                <a:lnTo>
                  <a:pt x="242" y="726"/>
                </a:lnTo>
                <a:lnTo>
                  <a:pt x="252" y="726"/>
                </a:lnTo>
                <a:lnTo>
                  <a:pt x="252" y="720"/>
                </a:lnTo>
                <a:lnTo>
                  <a:pt x="254" y="720"/>
                </a:lnTo>
                <a:lnTo>
                  <a:pt x="256" y="720"/>
                </a:lnTo>
                <a:lnTo>
                  <a:pt x="258" y="718"/>
                </a:lnTo>
                <a:lnTo>
                  <a:pt x="260" y="716"/>
                </a:lnTo>
                <a:lnTo>
                  <a:pt x="268" y="712"/>
                </a:lnTo>
                <a:lnTo>
                  <a:pt x="268" y="710"/>
                </a:lnTo>
                <a:lnTo>
                  <a:pt x="266" y="710"/>
                </a:lnTo>
                <a:lnTo>
                  <a:pt x="264" y="712"/>
                </a:lnTo>
                <a:lnTo>
                  <a:pt x="260" y="712"/>
                </a:lnTo>
                <a:lnTo>
                  <a:pt x="262" y="708"/>
                </a:lnTo>
                <a:lnTo>
                  <a:pt x="264" y="704"/>
                </a:lnTo>
                <a:lnTo>
                  <a:pt x="270" y="702"/>
                </a:lnTo>
                <a:lnTo>
                  <a:pt x="274" y="702"/>
                </a:lnTo>
                <a:lnTo>
                  <a:pt x="276" y="700"/>
                </a:lnTo>
                <a:lnTo>
                  <a:pt x="278" y="690"/>
                </a:lnTo>
                <a:lnTo>
                  <a:pt x="278" y="686"/>
                </a:lnTo>
                <a:lnTo>
                  <a:pt x="276" y="684"/>
                </a:lnTo>
                <a:lnTo>
                  <a:pt x="276" y="680"/>
                </a:lnTo>
                <a:lnTo>
                  <a:pt x="276" y="678"/>
                </a:lnTo>
                <a:lnTo>
                  <a:pt x="276" y="676"/>
                </a:lnTo>
                <a:lnTo>
                  <a:pt x="274" y="674"/>
                </a:lnTo>
                <a:lnTo>
                  <a:pt x="272" y="672"/>
                </a:lnTo>
                <a:lnTo>
                  <a:pt x="274" y="672"/>
                </a:lnTo>
                <a:lnTo>
                  <a:pt x="276" y="668"/>
                </a:lnTo>
                <a:lnTo>
                  <a:pt x="276" y="666"/>
                </a:lnTo>
                <a:lnTo>
                  <a:pt x="274" y="666"/>
                </a:lnTo>
                <a:lnTo>
                  <a:pt x="270" y="664"/>
                </a:lnTo>
                <a:lnTo>
                  <a:pt x="270" y="662"/>
                </a:lnTo>
                <a:lnTo>
                  <a:pt x="272" y="660"/>
                </a:lnTo>
                <a:lnTo>
                  <a:pt x="270" y="656"/>
                </a:lnTo>
                <a:lnTo>
                  <a:pt x="252" y="650"/>
                </a:lnTo>
                <a:lnTo>
                  <a:pt x="248" y="648"/>
                </a:lnTo>
                <a:lnTo>
                  <a:pt x="244" y="646"/>
                </a:lnTo>
                <a:lnTo>
                  <a:pt x="242" y="644"/>
                </a:lnTo>
                <a:lnTo>
                  <a:pt x="242" y="642"/>
                </a:lnTo>
                <a:lnTo>
                  <a:pt x="238" y="640"/>
                </a:lnTo>
                <a:lnTo>
                  <a:pt x="234" y="640"/>
                </a:lnTo>
                <a:lnTo>
                  <a:pt x="230" y="642"/>
                </a:lnTo>
                <a:lnTo>
                  <a:pt x="222" y="646"/>
                </a:lnTo>
                <a:lnTo>
                  <a:pt x="220" y="642"/>
                </a:lnTo>
                <a:lnTo>
                  <a:pt x="220" y="638"/>
                </a:lnTo>
                <a:lnTo>
                  <a:pt x="218" y="636"/>
                </a:lnTo>
                <a:lnTo>
                  <a:pt x="212" y="634"/>
                </a:lnTo>
                <a:lnTo>
                  <a:pt x="210" y="630"/>
                </a:lnTo>
                <a:lnTo>
                  <a:pt x="210" y="628"/>
                </a:lnTo>
                <a:lnTo>
                  <a:pt x="208" y="628"/>
                </a:lnTo>
                <a:lnTo>
                  <a:pt x="204" y="630"/>
                </a:lnTo>
                <a:lnTo>
                  <a:pt x="198" y="626"/>
                </a:lnTo>
                <a:lnTo>
                  <a:pt x="194" y="626"/>
                </a:lnTo>
                <a:lnTo>
                  <a:pt x="190" y="626"/>
                </a:lnTo>
                <a:lnTo>
                  <a:pt x="188" y="626"/>
                </a:lnTo>
                <a:lnTo>
                  <a:pt x="186" y="624"/>
                </a:lnTo>
                <a:lnTo>
                  <a:pt x="186" y="622"/>
                </a:lnTo>
                <a:lnTo>
                  <a:pt x="186" y="620"/>
                </a:lnTo>
                <a:lnTo>
                  <a:pt x="184" y="620"/>
                </a:lnTo>
                <a:lnTo>
                  <a:pt x="184" y="618"/>
                </a:lnTo>
                <a:lnTo>
                  <a:pt x="182" y="614"/>
                </a:lnTo>
                <a:lnTo>
                  <a:pt x="182" y="612"/>
                </a:lnTo>
                <a:lnTo>
                  <a:pt x="180" y="608"/>
                </a:lnTo>
                <a:lnTo>
                  <a:pt x="180" y="606"/>
                </a:lnTo>
                <a:lnTo>
                  <a:pt x="178" y="606"/>
                </a:lnTo>
                <a:lnTo>
                  <a:pt x="174" y="606"/>
                </a:lnTo>
                <a:lnTo>
                  <a:pt x="170" y="604"/>
                </a:lnTo>
                <a:lnTo>
                  <a:pt x="168" y="606"/>
                </a:lnTo>
                <a:lnTo>
                  <a:pt x="166" y="608"/>
                </a:lnTo>
                <a:lnTo>
                  <a:pt x="162" y="608"/>
                </a:lnTo>
                <a:lnTo>
                  <a:pt x="160" y="604"/>
                </a:lnTo>
                <a:lnTo>
                  <a:pt x="160" y="588"/>
                </a:lnTo>
                <a:lnTo>
                  <a:pt x="158" y="586"/>
                </a:lnTo>
                <a:lnTo>
                  <a:pt x="156" y="584"/>
                </a:lnTo>
                <a:lnTo>
                  <a:pt x="154" y="584"/>
                </a:lnTo>
                <a:lnTo>
                  <a:pt x="154" y="580"/>
                </a:lnTo>
                <a:lnTo>
                  <a:pt x="156" y="578"/>
                </a:lnTo>
                <a:lnTo>
                  <a:pt x="158" y="578"/>
                </a:lnTo>
                <a:lnTo>
                  <a:pt x="162" y="580"/>
                </a:lnTo>
                <a:lnTo>
                  <a:pt x="164" y="580"/>
                </a:lnTo>
                <a:lnTo>
                  <a:pt x="166" y="578"/>
                </a:lnTo>
                <a:lnTo>
                  <a:pt x="166" y="576"/>
                </a:lnTo>
                <a:lnTo>
                  <a:pt x="164" y="570"/>
                </a:lnTo>
                <a:lnTo>
                  <a:pt x="160" y="566"/>
                </a:lnTo>
                <a:lnTo>
                  <a:pt x="156" y="562"/>
                </a:lnTo>
                <a:lnTo>
                  <a:pt x="154" y="560"/>
                </a:lnTo>
                <a:lnTo>
                  <a:pt x="154" y="558"/>
                </a:lnTo>
                <a:lnTo>
                  <a:pt x="154" y="550"/>
                </a:lnTo>
                <a:lnTo>
                  <a:pt x="152" y="544"/>
                </a:lnTo>
                <a:lnTo>
                  <a:pt x="150" y="540"/>
                </a:lnTo>
                <a:lnTo>
                  <a:pt x="150" y="536"/>
                </a:lnTo>
                <a:lnTo>
                  <a:pt x="148" y="536"/>
                </a:lnTo>
                <a:lnTo>
                  <a:pt x="146" y="534"/>
                </a:lnTo>
                <a:lnTo>
                  <a:pt x="146" y="532"/>
                </a:lnTo>
                <a:lnTo>
                  <a:pt x="144" y="530"/>
                </a:lnTo>
                <a:lnTo>
                  <a:pt x="142" y="530"/>
                </a:lnTo>
                <a:lnTo>
                  <a:pt x="138" y="528"/>
                </a:lnTo>
                <a:lnTo>
                  <a:pt x="132" y="526"/>
                </a:lnTo>
                <a:lnTo>
                  <a:pt x="130" y="526"/>
                </a:lnTo>
                <a:lnTo>
                  <a:pt x="126" y="528"/>
                </a:lnTo>
                <a:lnTo>
                  <a:pt x="124" y="528"/>
                </a:lnTo>
                <a:lnTo>
                  <a:pt x="124" y="526"/>
                </a:lnTo>
                <a:lnTo>
                  <a:pt x="122" y="524"/>
                </a:lnTo>
                <a:lnTo>
                  <a:pt x="120" y="518"/>
                </a:lnTo>
                <a:lnTo>
                  <a:pt x="116" y="512"/>
                </a:lnTo>
                <a:lnTo>
                  <a:pt x="114" y="510"/>
                </a:lnTo>
                <a:lnTo>
                  <a:pt x="112" y="510"/>
                </a:lnTo>
                <a:lnTo>
                  <a:pt x="110" y="508"/>
                </a:lnTo>
                <a:lnTo>
                  <a:pt x="110" y="498"/>
                </a:lnTo>
                <a:lnTo>
                  <a:pt x="106" y="500"/>
                </a:lnTo>
                <a:lnTo>
                  <a:pt x="104" y="500"/>
                </a:lnTo>
                <a:lnTo>
                  <a:pt x="102" y="498"/>
                </a:lnTo>
                <a:lnTo>
                  <a:pt x="102" y="494"/>
                </a:lnTo>
                <a:lnTo>
                  <a:pt x="100" y="494"/>
                </a:lnTo>
                <a:lnTo>
                  <a:pt x="102" y="490"/>
                </a:lnTo>
                <a:lnTo>
                  <a:pt x="102" y="486"/>
                </a:lnTo>
                <a:lnTo>
                  <a:pt x="104" y="486"/>
                </a:lnTo>
                <a:lnTo>
                  <a:pt x="108" y="482"/>
                </a:lnTo>
                <a:lnTo>
                  <a:pt x="110" y="480"/>
                </a:lnTo>
                <a:lnTo>
                  <a:pt x="112" y="480"/>
                </a:lnTo>
                <a:lnTo>
                  <a:pt x="114" y="470"/>
                </a:lnTo>
                <a:lnTo>
                  <a:pt x="112" y="462"/>
                </a:lnTo>
                <a:lnTo>
                  <a:pt x="116" y="460"/>
                </a:lnTo>
                <a:lnTo>
                  <a:pt x="116" y="458"/>
                </a:lnTo>
                <a:lnTo>
                  <a:pt x="118" y="456"/>
                </a:lnTo>
                <a:lnTo>
                  <a:pt x="116" y="452"/>
                </a:lnTo>
                <a:lnTo>
                  <a:pt x="114" y="450"/>
                </a:lnTo>
                <a:lnTo>
                  <a:pt x="118" y="440"/>
                </a:lnTo>
                <a:lnTo>
                  <a:pt x="120" y="442"/>
                </a:lnTo>
                <a:lnTo>
                  <a:pt x="122" y="440"/>
                </a:lnTo>
                <a:lnTo>
                  <a:pt x="126" y="442"/>
                </a:lnTo>
                <a:lnTo>
                  <a:pt x="130" y="442"/>
                </a:lnTo>
                <a:lnTo>
                  <a:pt x="132" y="440"/>
                </a:lnTo>
                <a:lnTo>
                  <a:pt x="136" y="436"/>
                </a:lnTo>
                <a:lnTo>
                  <a:pt x="140" y="438"/>
                </a:lnTo>
                <a:lnTo>
                  <a:pt x="142" y="438"/>
                </a:lnTo>
                <a:lnTo>
                  <a:pt x="146" y="438"/>
                </a:lnTo>
                <a:lnTo>
                  <a:pt x="148" y="436"/>
                </a:lnTo>
                <a:lnTo>
                  <a:pt x="144" y="436"/>
                </a:lnTo>
                <a:lnTo>
                  <a:pt x="142" y="432"/>
                </a:lnTo>
                <a:lnTo>
                  <a:pt x="138" y="428"/>
                </a:lnTo>
                <a:lnTo>
                  <a:pt x="128" y="430"/>
                </a:lnTo>
                <a:lnTo>
                  <a:pt x="116" y="420"/>
                </a:lnTo>
                <a:lnTo>
                  <a:pt x="118" y="418"/>
                </a:lnTo>
                <a:lnTo>
                  <a:pt x="118" y="416"/>
                </a:lnTo>
                <a:lnTo>
                  <a:pt x="110" y="420"/>
                </a:lnTo>
                <a:lnTo>
                  <a:pt x="108" y="420"/>
                </a:lnTo>
                <a:lnTo>
                  <a:pt x="116" y="414"/>
                </a:lnTo>
                <a:lnTo>
                  <a:pt x="140" y="398"/>
                </a:lnTo>
                <a:lnTo>
                  <a:pt x="156" y="388"/>
                </a:lnTo>
                <a:lnTo>
                  <a:pt x="162" y="382"/>
                </a:lnTo>
                <a:lnTo>
                  <a:pt x="162" y="378"/>
                </a:lnTo>
                <a:lnTo>
                  <a:pt x="160" y="372"/>
                </a:lnTo>
                <a:lnTo>
                  <a:pt x="160" y="370"/>
                </a:lnTo>
                <a:lnTo>
                  <a:pt x="158" y="370"/>
                </a:lnTo>
                <a:lnTo>
                  <a:pt x="152" y="368"/>
                </a:lnTo>
                <a:lnTo>
                  <a:pt x="150" y="366"/>
                </a:lnTo>
                <a:lnTo>
                  <a:pt x="150" y="364"/>
                </a:lnTo>
                <a:lnTo>
                  <a:pt x="150" y="358"/>
                </a:lnTo>
                <a:lnTo>
                  <a:pt x="150" y="354"/>
                </a:lnTo>
                <a:lnTo>
                  <a:pt x="154" y="350"/>
                </a:lnTo>
                <a:lnTo>
                  <a:pt x="154" y="348"/>
                </a:lnTo>
                <a:lnTo>
                  <a:pt x="154" y="346"/>
                </a:lnTo>
                <a:lnTo>
                  <a:pt x="152" y="340"/>
                </a:lnTo>
                <a:lnTo>
                  <a:pt x="150" y="336"/>
                </a:lnTo>
                <a:lnTo>
                  <a:pt x="148" y="334"/>
                </a:lnTo>
                <a:lnTo>
                  <a:pt x="144" y="330"/>
                </a:lnTo>
                <a:lnTo>
                  <a:pt x="144" y="326"/>
                </a:lnTo>
                <a:lnTo>
                  <a:pt x="142" y="318"/>
                </a:lnTo>
                <a:lnTo>
                  <a:pt x="142" y="314"/>
                </a:lnTo>
                <a:lnTo>
                  <a:pt x="142" y="310"/>
                </a:lnTo>
                <a:lnTo>
                  <a:pt x="144" y="308"/>
                </a:lnTo>
                <a:lnTo>
                  <a:pt x="142" y="306"/>
                </a:lnTo>
                <a:lnTo>
                  <a:pt x="142" y="302"/>
                </a:lnTo>
                <a:lnTo>
                  <a:pt x="142" y="298"/>
                </a:lnTo>
                <a:lnTo>
                  <a:pt x="140" y="294"/>
                </a:lnTo>
                <a:lnTo>
                  <a:pt x="134" y="268"/>
                </a:lnTo>
                <a:lnTo>
                  <a:pt x="134" y="266"/>
                </a:lnTo>
                <a:lnTo>
                  <a:pt x="136" y="262"/>
                </a:lnTo>
                <a:lnTo>
                  <a:pt x="142" y="256"/>
                </a:lnTo>
                <a:lnTo>
                  <a:pt x="142" y="252"/>
                </a:lnTo>
                <a:lnTo>
                  <a:pt x="140" y="248"/>
                </a:lnTo>
                <a:lnTo>
                  <a:pt x="138" y="244"/>
                </a:lnTo>
                <a:lnTo>
                  <a:pt x="136" y="246"/>
                </a:lnTo>
                <a:lnTo>
                  <a:pt x="134" y="244"/>
                </a:lnTo>
                <a:lnTo>
                  <a:pt x="132" y="240"/>
                </a:lnTo>
                <a:lnTo>
                  <a:pt x="132" y="234"/>
                </a:lnTo>
                <a:lnTo>
                  <a:pt x="134" y="226"/>
                </a:lnTo>
                <a:lnTo>
                  <a:pt x="138" y="222"/>
                </a:lnTo>
                <a:lnTo>
                  <a:pt x="138" y="224"/>
                </a:lnTo>
                <a:lnTo>
                  <a:pt x="140" y="226"/>
                </a:lnTo>
                <a:lnTo>
                  <a:pt x="142" y="226"/>
                </a:lnTo>
                <a:lnTo>
                  <a:pt x="144" y="220"/>
                </a:lnTo>
                <a:lnTo>
                  <a:pt x="144" y="216"/>
                </a:lnTo>
                <a:lnTo>
                  <a:pt x="144" y="210"/>
                </a:lnTo>
                <a:lnTo>
                  <a:pt x="142" y="208"/>
                </a:lnTo>
                <a:lnTo>
                  <a:pt x="144" y="208"/>
                </a:lnTo>
                <a:lnTo>
                  <a:pt x="146" y="208"/>
                </a:lnTo>
                <a:lnTo>
                  <a:pt x="148" y="206"/>
                </a:lnTo>
                <a:lnTo>
                  <a:pt x="152" y="204"/>
                </a:lnTo>
                <a:lnTo>
                  <a:pt x="156" y="202"/>
                </a:lnTo>
                <a:lnTo>
                  <a:pt x="160" y="202"/>
                </a:lnTo>
                <a:lnTo>
                  <a:pt x="162" y="204"/>
                </a:lnTo>
                <a:lnTo>
                  <a:pt x="164" y="206"/>
                </a:lnTo>
                <a:lnTo>
                  <a:pt x="164" y="202"/>
                </a:lnTo>
                <a:lnTo>
                  <a:pt x="168" y="202"/>
                </a:lnTo>
                <a:lnTo>
                  <a:pt x="168" y="200"/>
                </a:lnTo>
                <a:lnTo>
                  <a:pt x="170" y="200"/>
                </a:lnTo>
                <a:lnTo>
                  <a:pt x="180" y="206"/>
                </a:lnTo>
                <a:lnTo>
                  <a:pt x="172" y="210"/>
                </a:lnTo>
                <a:lnTo>
                  <a:pt x="172" y="212"/>
                </a:lnTo>
                <a:lnTo>
                  <a:pt x="178" y="214"/>
                </a:lnTo>
                <a:lnTo>
                  <a:pt x="182" y="214"/>
                </a:lnTo>
                <a:lnTo>
                  <a:pt x="186" y="214"/>
                </a:lnTo>
                <a:lnTo>
                  <a:pt x="188" y="214"/>
                </a:lnTo>
                <a:lnTo>
                  <a:pt x="190" y="214"/>
                </a:lnTo>
                <a:lnTo>
                  <a:pt x="190" y="216"/>
                </a:lnTo>
                <a:lnTo>
                  <a:pt x="196" y="216"/>
                </a:lnTo>
                <a:lnTo>
                  <a:pt x="204" y="218"/>
                </a:lnTo>
                <a:lnTo>
                  <a:pt x="208" y="222"/>
                </a:lnTo>
                <a:lnTo>
                  <a:pt x="210" y="222"/>
                </a:lnTo>
                <a:lnTo>
                  <a:pt x="214" y="222"/>
                </a:lnTo>
                <a:lnTo>
                  <a:pt x="216" y="224"/>
                </a:lnTo>
                <a:lnTo>
                  <a:pt x="218" y="226"/>
                </a:lnTo>
                <a:lnTo>
                  <a:pt x="220" y="226"/>
                </a:lnTo>
                <a:lnTo>
                  <a:pt x="222" y="226"/>
                </a:lnTo>
                <a:lnTo>
                  <a:pt x="226" y="228"/>
                </a:lnTo>
                <a:lnTo>
                  <a:pt x="232" y="230"/>
                </a:lnTo>
                <a:lnTo>
                  <a:pt x="238" y="232"/>
                </a:lnTo>
                <a:lnTo>
                  <a:pt x="242" y="236"/>
                </a:lnTo>
                <a:lnTo>
                  <a:pt x="248" y="236"/>
                </a:lnTo>
                <a:lnTo>
                  <a:pt x="256" y="242"/>
                </a:lnTo>
                <a:lnTo>
                  <a:pt x="262" y="250"/>
                </a:lnTo>
                <a:lnTo>
                  <a:pt x="266" y="248"/>
                </a:lnTo>
                <a:lnTo>
                  <a:pt x="268" y="250"/>
                </a:lnTo>
                <a:lnTo>
                  <a:pt x="270" y="254"/>
                </a:lnTo>
                <a:lnTo>
                  <a:pt x="276" y="254"/>
                </a:lnTo>
                <a:lnTo>
                  <a:pt x="286" y="264"/>
                </a:lnTo>
                <a:lnTo>
                  <a:pt x="288" y="270"/>
                </a:lnTo>
                <a:lnTo>
                  <a:pt x="288" y="274"/>
                </a:lnTo>
                <a:lnTo>
                  <a:pt x="286" y="280"/>
                </a:lnTo>
                <a:lnTo>
                  <a:pt x="284" y="282"/>
                </a:lnTo>
                <a:lnTo>
                  <a:pt x="282" y="284"/>
                </a:lnTo>
                <a:lnTo>
                  <a:pt x="280" y="286"/>
                </a:lnTo>
                <a:lnTo>
                  <a:pt x="280" y="288"/>
                </a:lnTo>
                <a:lnTo>
                  <a:pt x="278" y="288"/>
                </a:lnTo>
                <a:lnTo>
                  <a:pt x="276" y="288"/>
                </a:lnTo>
                <a:lnTo>
                  <a:pt x="272" y="294"/>
                </a:lnTo>
                <a:lnTo>
                  <a:pt x="266" y="296"/>
                </a:lnTo>
                <a:lnTo>
                  <a:pt x="262" y="298"/>
                </a:lnTo>
                <a:lnTo>
                  <a:pt x="258" y="298"/>
                </a:lnTo>
                <a:lnTo>
                  <a:pt x="256" y="298"/>
                </a:lnTo>
                <a:lnTo>
                  <a:pt x="244" y="296"/>
                </a:lnTo>
                <a:lnTo>
                  <a:pt x="232" y="296"/>
                </a:lnTo>
                <a:lnTo>
                  <a:pt x="226" y="292"/>
                </a:lnTo>
                <a:lnTo>
                  <a:pt x="218" y="292"/>
                </a:lnTo>
                <a:lnTo>
                  <a:pt x="216" y="290"/>
                </a:lnTo>
                <a:lnTo>
                  <a:pt x="212" y="288"/>
                </a:lnTo>
                <a:lnTo>
                  <a:pt x="208" y="288"/>
                </a:lnTo>
                <a:lnTo>
                  <a:pt x="204" y="280"/>
                </a:lnTo>
                <a:lnTo>
                  <a:pt x="202" y="282"/>
                </a:lnTo>
                <a:lnTo>
                  <a:pt x="202" y="286"/>
                </a:lnTo>
                <a:lnTo>
                  <a:pt x="200" y="286"/>
                </a:lnTo>
                <a:lnTo>
                  <a:pt x="200" y="284"/>
                </a:lnTo>
                <a:lnTo>
                  <a:pt x="194" y="282"/>
                </a:lnTo>
                <a:lnTo>
                  <a:pt x="192" y="278"/>
                </a:lnTo>
                <a:lnTo>
                  <a:pt x="188" y="278"/>
                </a:lnTo>
                <a:lnTo>
                  <a:pt x="182" y="278"/>
                </a:lnTo>
                <a:lnTo>
                  <a:pt x="180" y="274"/>
                </a:lnTo>
                <a:lnTo>
                  <a:pt x="178" y="270"/>
                </a:lnTo>
                <a:lnTo>
                  <a:pt x="172" y="268"/>
                </a:lnTo>
                <a:lnTo>
                  <a:pt x="170" y="270"/>
                </a:lnTo>
                <a:lnTo>
                  <a:pt x="172" y="270"/>
                </a:lnTo>
                <a:lnTo>
                  <a:pt x="176" y="278"/>
                </a:lnTo>
                <a:lnTo>
                  <a:pt x="178" y="280"/>
                </a:lnTo>
                <a:lnTo>
                  <a:pt x="176" y="282"/>
                </a:lnTo>
                <a:lnTo>
                  <a:pt x="182" y="282"/>
                </a:lnTo>
                <a:lnTo>
                  <a:pt x="184" y="284"/>
                </a:lnTo>
                <a:lnTo>
                  <a:pt x="180" y="286"/>
                </a:lnTo>
                <a:lnTo>
                  <a:pt x="180" y="288"/>
                </a:lnTo>
                <a:lnTo>
                  <a:pt x="182" y="290"/>
                </a:lnTo>
                <a:lnTo>
                  <a:pt x="182" y="292"/>
                </a:lnTo>
                <a:lnTo>
                  <a:pt x="186" y="292"/>
                </a:lnTo>
                <a:lnTo>
                  <a:pt x="188" y="290"/>
                </a:lnTo>
                <a:lnTo>
                  <a:pt x="188" y="294"/>
                </a:lnTo>
                <a:lnTo>
                  <a:pt x="182" y="294"/>
                </a:lnTo>
                <a:lnTo>
                  <a:pt x="186" y="296"/>
                </a:lnTo>
                <a:lnTo>
                  <a:pt x="196" y="298"/>
                </a:lnTo>
                <a:lnTo>
                  <a:pt x="198" y="300"/>
                </a:lnTo>
                <a:lnTo>
                  <a:pt x="202" y="300"/>
                </a:lnTo>
                <a:lnTo>
                  <a:pt x="206" y="300"/>
                </a:lnTo>
                <a:lnTo>
                  <a:pt x="206" y="304"/>
                </a:lnTo>
                <a:lnTo>
                  <a:pt x="208" y="306"/>
                </a:lnTo>
                <a:lnTo>
                  <a:pt x="212" y="306"/>
                </a:lnTo>
                <a:lnTo>
                  <a:pt x="212" y="308"/>
                </a:lnTo>
                <a:lnTo>
                  <a:pt x="212" y="310"/>
                </a:lnTo>
                <a:lnTo>
                  <a:pt x="210" y="312"/>
                </a:lnTo>
                <a:lnTo>
                  <a:pt x="210" y="318"/>
                </a:lnTo>
                <a:lnTo>
                  <a:pt x="212" y="322"/>
                </a:lnTo>
                <a:lnTo>
                  <a:pt x="214" y="342"/>
                </a:lnTo>
                <a:lnTo>
                  <a:pt x="216" y="342"/>
                </a:lnTo>
                <a:lnTo>
                  <a:pt x="218" y="344"/>
                </a:lnTo>
                <a:lnTo>
                  <a:pt x="220" y="342"/>
                </a:lnTo>
                <a:lnTo>
                  <a:pt x="222" y="340"/>
                </a:lnTo>
                <a:lnTo>
                  <a:pt x="226" y="344"/>
                </a:lnTo>
                <a:lnTo>
                  <a:pt x="226" y="352"/>
                </a:lnTo>
                <a:lnTo>
                  <a:pt x="234" y="350"/>
                </a:lnTo>
                <a:lnTo>
                  <a:pt x="240" y="352"/>
                </a:lnTo>
                <a:lnTo>
                  <a:pt x="244" y="354"/>
                </a:lnTo>
                <a:lnTo>
                  <a:pt x="244" y="356"/>
                </a:lnTo>
                <a:lnTo>
                  <a:pt x="246" y="356"/>
                </a:lnTo>
                <a:lnTo>
                  <a:pt x="248" y="354"/>
                </a:lnTo>
                <a:lnTo>
                  <a:pt x="248" y="352"/>
                </a:lnTo>
                <a:lnTo>
                  <a:pt x="252" y="352"/>
                </a:lnTo>
                <a:lnTo>
                  <a:pt x="252" y="350"/>
                </a:lnTo>
                <a:lnTo>
                  <a:pt x="252" y="338"/>
                </a:lnTo>
                <a:lnTo>
                  <a:pt x="246" y="336"/>
                </a:lnTo>
                <a:lnTo>
                  <a:pt x="242" y="330"/>
                </a:lnTo>
                <a:lnTo>
                  <a:pt x="240" y="324"/>
                </a:lnTo>
                <a:lnTo>
                  <a:pt x="244" y="324"/>
                </a:lnTo>
                <a:lnTo>
                  <a:pt x="244" y="318"/>
                </a:lnTo>
                <a:lnTo>
                  <a:pt x="242" y="318"/>
                </a:lnTo>
                <a:lnTo>
                  <a:pt x="242" y="316"/>
                </a:lnTo>
                <a:lnTo>
                  <a:pt x="244" y="316"/>
                </a:lnTo>
                <a:lnTo>
                  <a:pt x="248" y="316"/>
                </a:lnTo>
                <a:lnTo>
                  <a:pt x="250" y="318"/>
                </a:lnTo>
                <a:lnTo>
                  <a:pt x="252" y="320"/>
                </a:lnTo>
                <a:lnTo>
                  <a:pt x="260" y="324"/>
                </a:lnTo>
                <a:lnTo>
                  <a:pt x="260" y="326"/>
                </a:lnTo>
                <a:lnTo>
                  <a:pt x="264" y="328"/>
                </a:lnTo>
                <a:lnTo>
                  <a:pt x="268" y="328"/>
                </a:lnTo>
                <a:lnTo>
                  <a:pt x="272" y="330"/>
                </a:lnTo>
                <a:lnTo>
                  <a:pt x="284" y="332"/>
                </a:lnTo>
                <a:lnTo>
                  <a:pt x="282" y="328"/>
                </a:lnTo>
                <a:lnTo>
                  <a:pt x="280" y="322"/>
                </a:lnTo>
                <a:lnTo>
                  <a:pt x="276" y="318"/>
                </a:lnTo>
                <a:lnTo>
                  <a:pt x="274" y="316"/>
                </a:lnTo>
                <a:lnTo>
                  <a:pt x="272" y="314"/>
                </a:lnTo>
                <a:lnTo>
                  <a:pt x="272" y="310"/>
                </a:lnTo>
                <a:lnTo>
                  <a:pt x="278" y="306"/>
                </a:lnTo>
                <a:lnTo>
                  <a:pt x="284" y="302"/>
                </a:lnTo>
                <a:lnTo>
                  <a:pt x="286" y="296"/>
                </a:lnTo>
                <a:lnTo>
                  <a:pt x="288" y="296"/>
                </a:lnTo>
                <a:lnTo>
                  <a:pt x="292" y="296"/>
                </a:lnTo>
                <a:lnTo>
                  <a:pt x="296" y="292"/>
                </a:lnTo>
                <a:lnTo>
                  <a:pt x="298" y="290"/>
                </a:lnTo>
                <a:lnTo>
                  <a:pt x="302" y="290"/>
                </a:lnTo>
                <a:lnTo>
                  <a:pt x="306" y="294"/>
                </a:lnTo>
                <a:lnTo>
                  <a:pt x="310" y="294"/>
                </a:lnTo>
                <a:lnTo>
                  <a:pt x="314" y="300"/>
                </a:lnTo>
                <a:lnTo>
                  <a:pt x="314" y="302"/>
                </a:lnTo>
                <a:lnTo>
                  <a:pt x="320" y="302"/>
                </a:lnTo>
                <a:lnTo>
                  <a:pt x="320" y="294"/>
                </a:lnTo>
                <a:lnTo>
                  <a:pt x="324" y="286"/>
                </a:lnTo>
                <a:lnTo>
                  <a:pt x="328" y="282"/>
                </a:lnTo>
                <a:lnTo>
                  <a:pt x="328" y="280"/>
                </a:lnTo>
                <a:lnTo>
                  <a:pt x="328" y="276"/>
                </a:lnTo>
                <a:lnTo>
                  <a:pt x="324" y="272"/>
                </a:lnTo>
                <a:lnTo>
                  <a:pt x="322" y="270"/>
                </a:lnTo>
                <a:lnTo>
                  <a:pt x="322" y="266"/>
                </a:lnTo>
                <a:lnTo>
                  <a:pt x="324" y="264"/>
                </a:lnTo>
                <a:lnTo>
                  <a:pt x="326" y="260"/>
                </a:lnTo>
                <a:lnTo>
                  <a:pt x="328" y="260"/>
                </a:lnTo>
                <a:lnTo>
                  <a:pt x="328" y="256"/>
                </a:lnTo>
                <a:lnTo>
                  <a:pt x="330" y="256"/>
                </a:lnTo>
                <a:lnTo>
                  <a:pt x="332" y="250"/>
                </a:lnTo>
                <a:lnTo>
                  <a:pt x="332" y="246"/>
                </a:lnTo>
                <a:lnTo>
                  <a:pt x="328" y="242"/>
                </a:lnTo>
                <a:lnTo>
                  <a:pt x="322" y="236"/>
                </a:lnTo>
                <a:lnTo>
                  <a:pt x="322" y="232"/>
                </a:lnTo>
                <a:lnTo>
                  <a:pt x="328" y="236"/>
                </a:lnTo>
                <a:lnTo>
                  <a:pt x="336" y="238"/>
                </a:lnTo>
                <a:lnTo>
                  <a:pt x="338" y="240"/>
                </a:lnTo>
                <a:lnTo>
                  <a:pt x="344" y="240"/>
                </a:lnTo>
                <a:lnTo>
                  <a:pt x="350" y="242"/>
                </a:lnTo>
                <a:lnTo>
                  <a:pt x="354" y="244"/>
                </a:lnTo>
                <a:lnTo>
                  <a:pt x="356" y="248"/>
                </a:lnTo>
                <a:lnTo>
                  <a:pt x="360" y="254"/>
                </a:lnTo>
                <a:lnTo>
                  <a:pt x="362" y="256"/>
                </a:lnTo>
                <a:lnTo>
                  <a:pt x="362" y="260"/>
                </a:lnTo>
                <a:lnTo>
                  <a:pt x="366" y="262"/>
                </a:lnTo>
                <a:lnTo>
                  <a:pt x="364" y="266"/>
                </a:lnTo>
                <a:lnTo>
                  <a:pt x="350" y="266"/>
                </a:lnTo>
                <a:lnTo>
                  <a:pt x="348" y="272"/>
                </a:lnTo>
                <a:lnTo>
                  <a:pt x="346" y="274"/>
                </a:lnTo>
                <a:lnTo>
                  <a:pt x="346" y="278"/>
                </a:lnTo>
                <a:lnTo>
                  <a:pt x="348" y="282"/>
                </a:lnTo>
                <a:lnTo>
                  <a:pt x="350" y="292"/>
                </a:lnTo>
                <a:lnTo>
                  <a:pt x="356" y="292"/>
                </a:lnTo>
                <a:lnTo>
                  <a:pt x="362" y="290"/>
                </a:lnTo>
                <a:lnTo>
                  <a:pt x="370" y="288"/>
                </a:lnTo>
                <a:lnTo>
                  <a:pt x="370" y="286"/>
                </a:lnTo>
                <a:lnTo>
                  <a:pt x="376" y="286"/>
                </a:lnTo>
                <a:lnTo>
                  <a:pt x="376" y="274"/>
                </a:lnTo>
                <a:lnTo>
                  <a:pt x="378" y="264"/>
                </a:lnTo>
                <a:lnTo>
                  <a:pt x="380" y="266"/>
                </a:lnTo>
                <a:lnTo>
                  <a:pt x="382" y="266"/>
                </a:lnTo>
                <a:lnTo>
                  <a:pt x="388" y="262"/>
                </a:lnTo>
                <a:lnTo>
                  <a:pt x="388" y="258"/>
                </a:lnTo>
                <a:lnTo>
                  <a:pt x="398" y="258"/>
                </a:lnTo>
                <a:lnTo>
                  <a:pt x="406" y="256"/>
                </a:lnTo>
                <a:lnTo>
                  <a:pt x="408" y="252"/>
                </a:lnTo>
                <a:lnTo>
                  <a:pt x="414" y="252"/>
                </a:lnTo>
                <a:lnTo>
                  <a:pt x="418" y="248"/>
                </a:lnTo>
                <a:lnTo>
                  <a:pt x="424" y="248"/>
                </a:lnTo>
                <a:lnTo>
                  <a:pt x="426" y="244"/>
                </a:lnTo>
                <a:lnTo>
                  <a:pt x="432" y="244"/>
                </a:lnTo>
                <a:lnTo>
                  <a:pt x="436" y="244"/>
                </a:lnTo>
                <a:lnTo>
                  <a:pt x="436" y="246"/>
                </a:lnTo>
                <a:lnTo>
                  <a:pt x="438" y="248"/>
                </a:lnTo>
                <a:lnTo>
                  <a:pt x="438" y="246"/>
                </a:lnTo>
                <a:lnTo>
                  <a:pt x="438" y="244"/>
                </a:lnTo>
                <a:lnTo>
                  <a:pt x="438" y="242"/>
                </a:lnTo>
                <a:lnTo>
                  <a:pt x="438" y="240"/>
                </a:lnTo>
                <a:lnTo>
                  <a:pt x="446" y="236"/>
                </a:lnTo>
                <a:lnTo>
                  <a:pt x="448" y="234"/>
                </a:lnTo>
                <a:lnTo>
                  <a:pt x="450" y="232"/>
                </a:lnTo>
                <a:lnTo>
                  <a:pt x="452" y="232"/>
                </a:lnTo>
                <a:lnTo>
                  <a:pt x="452" y="234"/>
                </a:lnTo>
                <a:lnTo>
                  <a:pt x="452" y="236"/>
                </a:lnTo>
                <a:lnTo>
                  <a:pt x="450" y="238"/>
                </a:lnTo>
                <a:lnTo>
                  <a:pt x="452" y="238"/>
                </a:lnTo>
                <a:lnTo>
                  <a:pt x="456" y="238"/>
                </a:lnTo>
                <a:lnTo>
                  <a:pt x="456" y="242"/>
                </a:lnTo>
                <a:lnTo>
                  <a:pt x="460" y="244"/>
                </a:lnTo>
                <a:lnTo>
                  <a:pt x="460" y="248"/>
                </a:lnTo>
                <a:lnTo>
                  <a:pt x="452" y="248"/>
                </a:lnTo>
                <a:lnTo>
                  <a:pt x="450" y="250"/>
                </a:lnTo>
                <a:lnTo>
                  <a:pt x="450" y="252"/>
                </a:lnTo>
                <a:lnTo>
                  <a:pt x="462" y="252"/>
                </a:lnTo>
                <a:lnTo>
                  <a:pt x="468" y="248"/>
                </a:lnTo>
                <a:lnTo>
                  <a:pt x="470" y="248"/>
                </a:lnTo>
                <a:lnTo>
                  <a:pt x="470" y="250"/>
                </a:lnTo>
                <a:lnTo>
                  <a:pt x="474" y="252"/>
                </a:lnTo>
                <a:lnTo>
                  <a:pt x="476" y="250"/>
                </a:lnTo>
                <a:lnTo>
                  <a:pt x="474" y="246"/>
                </a:lnTo>
                <a:lnTo>
                  <a:pt x="482" y="242"/>
                </a:lnTo>
                <a:lnTo>
                  <a:pt x="490" y="240"/>
                </a:lnTo>
                <a:lnTo>
                  <a:pt x="494" y="240"/>
                </a:lnTo>
                <a:lnTo>
                  <a:pt x="498" y="240"/>
                </a:lnTo>
                <a:lnTo>
                  <a:pt x="506" y="246"/>
                </a:lnTo>
                <a:lnTo>
                  <a:pt x="510" y="246"/>
                </a:lnTo>
                <a:lnTo>
                  <a:pt x="512" y="242"/>
                </a:lnTo>
                <a:lnTo>
                  <a:pt x="510" y="240"/>
                </a:lnTo>
                <a:lnTo>
                  <a:pt x="510" y="238"/>
                </a:lnTo>
                <a:lnTo>
                  <a:pt x="512" y="238"/>
                </a:lnTo>
                <a:lnTo>
                  <a:pt x="512" y="240"/>
                </a:lnTo>
                <a:lnTo>
                  <a:pt x="514" y="240"/>
                </a:lnTo>
                <a:lnTo>
                  <a:pt x="518" y="238"/>
                </a:lnTo>
                <a:lnTo>
                  <a:pt x="524" y="234"/>
                </a:lnTo>
                <a:lnTo>
                  <a:pt x="530" y="234"/>
                </a:lnTo>
                <a:lnTo>
                  <a:pt x="528" y="248"/>
                </a:lnTo>
                <a:lnTo>
                  <a:pt x="536" y="254"/>
                </a:lnTo>
                <a:lnTo>
                  <a:pt x="538" y="244"/>
                </a:lnTo>
                <a:lnTo>
                  <a:pt x="542" y="242"/>
                </a:lnTo>
                <a:lnTo>
                  <a:pt x="544" y="244"/>
                </a:lnTo>
                <a:lnTo>
                  <a:pt x="546" y="244"/>
                </a:lnTo>
                <a:lnTo>
                  <a:pt x="550" y="244"/>
                </a:lnTo>
                <a:lnTo>
                  <a:pt x="552" y="242"/>
                </a:lnTo>
                <a:lnTo>
                  <a:pt x="552" y="232"/>
                </a:lnTo>
                <a:lnTo>
                  <a:pt x="552" y="226"/>
                </a:lnTo>
                <a:lnTo>
                  <a:pt x="550" y="222"/>
                </a:lnTo>
                <a:lnTo>
                  <a:pt x="548" y="220"/>
                </a:lnTo>
                <a:lnTo>
                  <a:pt x="548" y="218"/>
                </a:lnTo>
                <a:lnTo>
                  <a:pt x="554" y="216"/>
                </a:lnTo>
                <a:lnTo>
                  <a:pt x="556" y="212"/>
                </a:lnTo>
                <a:lnTo>
                  <a:pt x="562" y="212"/>
                </a:lnTo>
                <a:lnTo>
                  <a:pt x="566" y="214"/>
                </a:lnTo>
                <a:lnTo>
                  <a:pt x="572" y="214"/>
                </a:lnTo>
                <a:lnTo>
                  <a:pt x="576" y="212"/>
                </a:lnTo>
                <a:lnTo>
                  <a:pt x="576" y="210"/>
                </a:lnTo>
                <a:lnTo>
                  <a:pt x="578" y="210"/>
                </a:lnTo>
                <a:lnTo>
                  <a:pt x="582" y="210"/>
                </a:lnTo>
                <a:lnTo>
                  <a:pt x="584" y="210"/>
                </a:lnTo>
                <a:lnTo>
                  <a:pt x="586" y="214"/>
                </a:lnTo>
                <a:lnTo>
                  <a:pt x="588" y="214"/>
                </a:lnTo>
                <a:lnTo>
                  <a:pt x="590" y="214"/>
                </a:lnTo>
                <a:lnTo>
                  <a:pt x="590" y="216"/>
                </a:lnTo>
                <a:lnTo>
                  <a:pt x="592" y="218"/>
                </a:lnTo>
                <a:lnTo>
                  <a:pt x="600" y="218"/>
                </a:lnTo>
                <a:lnTo>
                  <a:pt x="606" y="220"/>
                </a:lnTo>
                <a:lnTo>
                  <a:pt x="604" y="232"/>
                </a:lnTo>
                <a:lnTo>
                  <a:pt x="606" y="232"/>
                </a:lnTo>
                <a:lnTo>
                  <a:pt x="610" y="224"/>
                </a:lnTo>
                <a:lnTo>
                  <a:pt x="622" y="228"/>
                </a:lnTo>
                <a:lnTo>
                  <a:pt x="620" y="230"/>
                </a:lnTo>
                <a:lnTo>
                  <a:pt x="620" y="232"/>
                </a:lnTo>
                <a:lnTo>
                  <a:pt x="626" y="234"/>
                </a:lnTo>
                <a:lnTo>
                  <a:pt x="632" y="236"/>
                </a:lnTo>
                <a:lnTo>
                  <a:pt x="638" y="244"/>
                </a:lnTo>
                <a:lnTo>
                  <a:pt x="640" y="248"/>
                </a:lnTo>
                <a:lnTo>
                  <a:pt x="642" y="248"/>
                </a:lnTo>
                <a:lnTo>
                  <a:pt x="644" y="248"/>
                </a:lnTo>
                <a:lnTo>
                  <a:pt x="646" y="254"/>
                </a:lnTo>
                <a:lnTo>
                  <a:pt x="648" y="254"/>
                </a:lnTo>
                <a:lnTo>
                  <a:pt x="652" y="252"/>
                </a:lnTo>
                <a:lnTo>
                  <a:pt x="654" y="244"/>
                </a:lnTo>
                <a:lnTo>
                  <a:pt x="656" y="236"/>
                </a:lnTo>
                <a:lnTo>
                  <a:pt x="654" y="236"/>
                </a:lnTo>
                <a:lnTo>
                  <a:pt x="652" y="238"/>
                </a:lnTo>
                <a:lnTo>
                  <a:pt x="648" y="230"/>
                </a:lnTo>
                <a:lnTo>
                  <a:pt x="648" y="228"/>
                </a:lnTo>
                <a:lnTo>
                  <a:pt x="648" y="226"/>
                </a:lnTo>
                <a:lnTo>
                  <a:pt x="648" y="224"/>
                </a:lnTo>
                <a:lnTo>
                  <a:pt x="652" y="222"/>
                </a:lnTo>
                <a:lnTo>
                  <a:pt x="652" y="218"/>
                </a:lnTo>
                <a:lnTo>
                  <a:pt x="648" y="218"/>
                </a:lnTo>
                <a:lnTo>
                  <a:pt x="646" y="220"/>
                </a:lnTo>
                <a:lnTo>
                  <a:pt x="642" y="216"/>
                </a:lnTo>
                <a:lnTo>
                  <a:pt x="638" y="214"/>
                </a:lnTo>
                <a:lnTo>
                  <a:pt x="636" y="214"/>
                </a:lnTo>
                <a:lnTo>
                  <a:pt x="634" y="216"/>
                </a:lnTo>
                <a:lnTo>
                  <a:pt x="636" y="206"/>
                </a:lnTo>
                <a:lnTo>
                  <a:pt x="638" y="204"/>
                </a:lnTo>
                <a:lnTo>
                  <a:pt x="642" y="200"/>
                </a:lnTo>
                <a:lnTo>
                  <a:pt x="642" y="196"/>
                </a:lnTo>
                <a:lnTo>
                  <a:pt x="640" y="190"/>
                </a:lnTo>
                <a:lnTo>
                  <a:pt x="636" y="182"/>
                </a:lnTo>
                <a:lnTo>
                  <a:pt x="636" y="176"/>
                </a:lnTo>
                <a:lnTo>
                  <a:pt x="636" y="172"/>
                </a:lnTo>
                <a:lnTo>
                  <a:pt x="646" y="166"/>
                </a:lnTo>
                <a:lnTo>
                  <a:pt x="648" y="164"/>
                </a:lnTo>
                <a:lnTo>
                  <a:pt x="650" y="158"/>
                </a:lnTo>
                <a:lnTo>
                  <a:pt x="656" y="152"/>
                </a:lnTo>
                <a:lnTo>
                  <a:pt x="662" y="146"/>
                </a:lnTo>
                <a:lnTo>
                  <a:pt x="664" y="138"/>
                </a:lnTo>
                <a:lnTo>
                  <a:pt x="668" y="132"/>
                </a:lnTo>
                <a:lnTo>
                  <a:pt x="672" y="130"/>
                </a:lnTo>
                <a:lnTo>
                  <a:pt x="674" y="128"/>
                </a:lnTo>
                <a:lnTo>
                  <a:pt x="676" y="124"/>
                </a:lnTo>
                <a:lnTo>
                  <a:pt x="678" y="126"/>
                </a:lnTo>
                <a:lnTo>
                  <a:pt x="694" y="126"/>
                </a:lnTo>
                <a:lnTo>
                  <a:pt x="700" y="124"/>
                </a:lnTo>
                <a:lnTo>
                  <a:pt x="706" y="128"/>
                </a:lnTo>
                <a:lnTo>
                  <a:pt x="710" y="128"/>
                </a:lnTo>
                <a:lnTo>
                  <a:pt x="710" y="134"/>
                </a:lnTo>
                <a:lnTo>
                  <a:pt x="714" y="138"/>
                </a:lnTo>
                <a:lnTo>
                  <a:pt x="714" y="140"/>
                </a:lnTo>
                <a:lnTo>
                  <a:pt x="712" y="140"/>
                </a:lnTo>
                <a:lnTo>
                  <a:pt x="712" y="144"/>
                </a:lnTo>
                <a:lnTo>
                  <a:pt x="714" y="146"/>
                </a:lnTo>
                <a:lnTo>
                  <a:pt x="710" y="150"/>
                </a:lnTo>
                <a:lnTo>
                  <a:pt x="710" y="158"/>
                </a:lnTo>
                <a:lnTo>
                  <a:pt x="710" y="162"/>
                </a:lnTo>
                <a:lnTo>
                  <a:pt x="708" y="166"/>
                </a:lnTo>
                <a:lnTo>
                  <a:pt x="704" y="172"/>
                </a:lnTo>
                <a:lnTo>
                  <a:pt x="702" y="174"/>
                </a:lnTo>
                <a:lnTo>
                  <a:pt x="702" y="180"/>
                </a:lnTo>
                <a:lnTo>
                  <a:pt x="702" y="182"/>
                </a:lnTo>
                <a:lnTo>
                  <a:pt x="704" y="186"/>
                </a:lnTo>
                <a:lnTo>
                  <a:pt x="712" y="188"/>
                </a:lnTo>
                <a:lnTo>
                  <a:pt x="710" y="196"/>
                </a:lnTo>
                <a:lnTo>
                  <a:pt x="714" y="198"/>
                </a:lnTo>
                <a:lnTo>
                  <a:pt x="714" y="206"/>
                </a:lnTo>
                <a:lnTo>
                  <a:pt x="708" y="214"/>
                </a:lnTo>
                <a:lnTo>
                  <a:pt x="708" y="216"/>
                </a:lnTo>
                <a:lnTo>
                  <a:pt x="710" y="218"/>
                </a:lnTo>
                <a:lnTo>
                  <a:pt x="708" y="222"/>
                </a:lnTo>
                <a:lnTo>
                  <a:pt x="708" y="226"/>
                </a:lnTo>
                <a:lnTo>
                  <a:pt x="712" y="228"/>
                </a:lnTo>
                <a:lnTo>
                  <a:pt x="716" y="236"/>
                </a:lnTo>
                <a:lnTo>
                  <a:pt x="722" y="242"/>
                </a:lnTo>
                <a:lnTo>
                  <a:pt x="718" y="254"/>
                </a:lnTo>
                <a:lnTo>
                  <a:pt x="718" y="260"/>
                </a:lnTo>
                <a:lnTo>
                  <a:pt x="722" y="266"/>
                </a:lnTo>
                <a:lnTo>
                  <a:pt x="716" y="268"/>
                </a:lnTo>
                <a:lnTo>
                  <a:pt x="716" y="274"/>
                </a:lnTo>
                <a:lnTo>
                  <a:pt x="712" y="276"/>
                </a:lnTo>
                <a:lnTo>
                  <a:pt x="712" y="280"/>
                </a:lnTo>
                <a:lnTo>
                  <a:pt x="708" y="284"/>
                </a:lnTo>
                <a:lnTo>
                  <a:pt x="700" y="280"/>
                </a:lnTo>
                <a:lnTo>
                  <a:pt x="696" y="286"/>
                </a:lnTo>
                <a:lnTo>
                  <a:pt x="692" y="288"/>
                </a:lnTo>
                <a:lnTo>
                  <a:pt x="684" y="288"/>
                </a:lnTo>
                <a:lnTo>
                  <a:pt x="670" y="288"/>
                </a:lnTo>
                <a:lnTo>
                  <a:pt x="670" y="292"/>
                </a:lnTo>
                <a:lnTo>
                  <a:pt x="678" y="296"/>
                </a:lnTo>
                <a:lnTo>
                  <a:pt x="682" y="300"/>
                </a:lnTo>
                <a:lnTo>
                  <a:pt x="688" y="300"/>
                </a:lnTo>
                <a:lnTo>
                  <a:pt x="690" y="298"/>
                </a:lnTo>
                <a:lnTo>
                  <a:pt x="696" y="298"/>
                </a:lnTo>
                <a:lnTo>
                  <a:pt x="702" y="298"/>
                </a:lnTo>
                <a:lnTo>
                  <a:pt x="702" y="302"/>
                </a:lnTo>
                <a:lnTo>
                  <a:pt x="706" y="304"/>
                </a:lnTo>
                <a:lnTo>
                  <a:pt x="708" y="312"/>
                </a:lnTo>
                <a:lnTo>
                  <a:pt x="710" y="312"/>
                </a:lnTo>
                <a:lnTo>
                  <a:pt x="714" y="312"/>
                </a:lnTo>
                <a:lnTo>
                  <a:pt x="716" y="314"/>
                </a:lnTo>
                <a:lnTo>
                  <a:pt x="712" y="296"/>
                </a:lnTo>
                <a:lnTo>
                  <a:pt x="704" y="294"/>
                </a:lnTo>
                <a:lnTo>
                  <a:pt x="706" y="290"/>
                </a:lnTo>
                <a:lnTo>
                  <a:pt x="716" y="288"/>
                </a:lnTo>
                <a:lnTo>
                  <a:pt x="722" y="286"/>
                </a:lnTo>
                <a:lnTo>
                  <a:pt x="726" y="286"/>
                </a:lnTo>
                <a:lnTo>
                  <a:pt x="734" y="274"/>
                </a:lnTo>
                <a:lnTo>
                  <a:pt x="734" y="270"/>
                </a:lnTo>
                <a:lnTo>
                  <a:pt x="734" y="268"/>
                </a:lnTo>
                <a:lnTo>
                  <a:pt x="736" y="262"/>
                </a:lnTo>
                <a:lnTo>
                  <a:pt x="738" y="258"/>
                </a:lnTo>
                <a:lnTo>
                  <a:pt x="738" y="252"/>
                </a:lnTo>
                <a:lnTo>
                  <a:pt x="734" y="248"/>
                </a:lnTo>
                <a:lnTo>
                  <a:pt x="736" y="244"/>
                </a:lnTo>
                <a:lnTo>
                  <a:pt x="738" y="240"/>
                </a:lnTo>
                <a:lnTo>
                  <a:pt x="738" y="236"/>
                </a:lnTo>
                <a:lnTo>
                  <a:pt x="742" y="236"/>
                </a:lnTo>
                <a:lnTo>
                  <a:pt x="746" y="234"/>
                </a:lnTo>
                <a:lnTo>
                  <a:pt x="756" y="232"/>
                </a:lnTo>
                <a:lnTo>
                  <a:pt x="758" y="228"/>
                </a:lnTo>
                <a:lnTo>
                  <a:pt x="766" y="228"/>
                </a:lnTo>
                <a:lnTo>
                  <a:pt x="770" y="240"/>
                </a:lnTo>
                <a:lnTo>
                  <a:pt x="772" y="244"/>
                </a:lnTo>
                <a:lnTo>
                  <a:pt x="774" y="250"/>
                </a:lnTo>
                <a:lnTo>
                  <a:pt x="774" y="256"/>
                </a:lnTo>
                <a:lnTo>
                  <a:pt x="770" y="270"/>
                </a:lnTo>
                <a:lnTo>
                  <a:pt x="776" y="276"/>
                </a:lnTo>
                <a:lnTo>
                  <a:pt x="782" y="280"/>
                </a:lnTo>
                <a:lnTo>
                  <a:pt x="784" y="278"/>
                </a:lnTo>
                <a:lnTo>
                  <a:pt x="782" y="278"/>
                </a:lnTo>
                <a:lnTo>
                  <a:pt x="782" y="272"/>
                </a:lnTo>
                <a:lnTo>
                  <a:pt x="788" y="270"/>
                </a:lnTo>
                <a:lnTo>
                  <a:pt x="790" y="274"/>
                </a:lnTo>
                <a:lnTo>
                  <a:pt x="798" y="276"/>
                </a:lnTo>
                <a:lnTo>
                  <a:pt x="806" y="276"/>
                </a:lnTo>
                <a:lnTo>
                  <a:pt x="804" y="272"/>
                </a:lnTo>
                <a:lnTo>
                  <a:pt x="796" y="270"/>
                </a:lnTo>
                <a:lnTo>
                  <a:pt x="788" y="268"/>
                </a:lnTo>
                <a:lnTo>
                  <a:pt x="784" y="264"/>
                </a:lnTo>
                <a:lnTo>
                  <a:pt x="780" y="264"/>
                </a:lnTo>
                <a:lnTo>
                  <a:pt x="780" y="258"/>
                </a:lnTo>
                <a:lnTo>
                  <a:pt x="780" y="256"/>
                </a:lnTo>
                <a:lnTo>
                  <a:pt x="788" y="252"/>
                </a:lnTo>
                <a:lnTo>
                  <a:pt x="786" y="248"/>
                </a:lnTo>
                <a:lnTo>
                  <a:pt x="784" y="244"/>
                </a:lnTo>
                <a:lnTo>
                  <a:pt x="784" y="242"/>
                </a:lnTo>
                <a:lnTo>
                  <a:pt x="780" y="240"/>
                </a:lnTo>
                <a:lnTo>
                  <a:pt x="778" y="234"/>
                </a:lnTo>
                <a:lnTo>
                  <a:pt x="776" y="228"/>
                </a:lnTo>
                <a:lnTo>
                  <a:pt x="766" y="224"/>
                </a:lnTo>
                <a:lnTo>
                  <a:pt x="752" y="222"/>
                </a:lnTo>
                <a:lnTo>
                  <a:pt x="748" y="224"/>
                </a:lnTo>
                <a:lnTo>
                  <a:pt x="744" y="226"/>
                </a:lnTo>
                <a:lnTo>
                  <a:pt x="736" y="226"/>
                </a:lnTo>
                <a:lnTo>
                  <a:pt x="734" y="226"/>
                </a:lnTo>
                <a:lnTo>
                  <a:pt x="734" y="228"/>
                </a:lnTo>
                <a:lnTo>
                  <a:pt x="732" y="228"/>
                </a:lnTo>
                <a:lnTo>
                  <a:pt x="730" y="228"/>
                </a:lnTo>
                <a:lnTo>
                  <a:pt x="730" y="220"/>
                </a:lnTo>
                <a:lnTo>
                  <a:pt x="728" y="218"/>
                </a:lnTo>
                <a:lnTo>
                  <a:pt x="726" y="210"/>
                </a:lnTo>
                <a:lnTo>
                  <a:pt x="728" y="206"/>
                </a:lnTo>
                <a:lnTo>
                  <a:pt x="730" y="202"/>
                </a:lnTo>
                <a:lnTo>
                  <a:pt x="730" y="196"/>
                </a:lnTo>
                <a:lnTo>
                  <a:pt x="726" y="190"/>
                </a:lnTo>
                <a:lnTo>
                  <a:pt x="722" y="186"/>
                </a:lnTo>
                <a:lnTo>
                  <a:pt x="722" y="182"/>
                </a:lnTo>
                <a:lnTo>
                  <a:pt x="724" y="180"/>
                </a:lnTo>
                <a:lnTo>
                  <a:pt x="726" y="176"/>
                </a:lnTo>
                <a:lnTo>
                  <a:pt x="726" y="174"/>
                </a:lnTo>
                <a:lnTo>
                  <a:pt x="726" y="170"/>
                </a:lnTo>
                <a:lnTo>
                  <a:pt x="728" y="168"/>
                </a:lnTo>
                <a:lnTo>
                  <a:pt x="730" y="168"/>
                </a:lnTo>
                <a:lnTo>
                  <a:pt x="734" y="164"/>
                </a:lnTo>
                <a:lnTo>
                  <a:pt x="736" y="158"/>
                </a:lnTo>
                <a:lnTo>
                  <a:pt x="738" y="150"/>
                </a:lnTo>
                <a:lnTo>
                  <a:pt x="738" y="144"/>
                </a:lnTo>
                <a:lnTo>
                  <a:pt x="734" y="132"/>
                </a:lnTo>
                <a:lnTo>
                  <a:pt x="738" y="130"/>
                </a:lnTo>
                <a:lnTo>
                  <a:pt x="742" y="138"/>
                </a:lnTo>
                <a:lnTo>
                  <a:pt x="742" y="140"/>
                </a:lnTo>
                <a:lnTo>
                  <a:pt x="740" y="142"/>
                </a:lnTo>
                <a:lnTo>
                  <a:pt x="740" y="144"/>
                </a:lnTo>
                <a:lnTo>
                  <a:pt x="742" y="146"/>
                </a:lnTo>
                <a:lnTo>
                  <a:pt x="744" y="150"/>
                </a:lnTo>
                <a:lnTo>
                  <a:pt x="742" y="154"/>
                </a:lnTo>
                <a:lnTo>
                  <a:pt x="740" y="158"/>
                </a:lnTo>
                <a:lnTo>
                  <a:pt x="740" y="160"/>
                </a:lnTo>
                <a:lnTo>
                  <a:pt x="742" y="160"/>
                </a:lnTo>
                <a:lnTo>
                  <a:pt x="742" y="166"/>
                </a:lnTo>
                <a:lnTo>
                  <a:pt x="746" y="172"/>
                </a:lnTo>
                <a:lnTo>
                  <a:pt x="748" y="176"/>
                </a:lnTo>
                <a:lnTo>
                  <a:pt x="744" y="180"/>
                </a:lnTo>
                <a:lnTo>
                  <a:pt x="748" y="184"/>
                </a:lnTo>
                <a:lnTo>
                  <a:pt x="752" y="186"/>
                </a:lnTo>
                <a:lnTo>
                  <a:pt x="754" y="186"/>
                </a:lnTo>
                <a:lnTo>
                  <a:pt x="756" y="184"/>
                </a:lnTo>
                <a:lnTo>
                  <a:pt x="758" y="182"/>
                </a:lnTo>
                <a:lnTo>
                  <a:pt x="764" y="182"/>
                </a:lnTo>
                <a:lnTo>
                  <a:pt x="766" y="184"/>
                </a:lnTo>
                <a:lnTo>
                  <a:pt x="778" y="182"/>
                </a:lnTo>
                <a:lnTo>
                  <a:pt x="780" y="184"/>
                </a:lnTo>
                <a:lnTo>
                  <a:pt x="782" y="182"/>
                </a:lnTo>
                <a:lnTo>
                  <a:pt x="780" y="178"/>
                </a:lnTo>
                <a:lnTo>
                  <a:pt x="776" y="178"/>
                </a:lnTo>
                <a:lnTo>
                  <a:pt x="774" y="174"/>
                </a:lnTo>
                <a:lnTo>
                  <a:pt x="768" y="174"/>
                </a:lnTo>
                <a:lnTo>
                  <a:pt x="766" y="170"/>
                </a:lnTo>
                <a:lnTo>
                  <a:pt x="764" y="170"/>
                </a:lnTo>
                <a:lnTo>
                  <a:pt x="760" y="168"/>
                </a:lnTo>
                <a:lnTo>
                  <a:pt x="764" y="158"/>
                </a:lnTo>
                <a:lnTo>
                  <a:pt x="774" y="160"/>
                </a:lnTo>
                <a:lnTo>
                  <a:pt x="782" y="164"/>
                </a:lnTo>
                <a:lnTo>
                  <a:pt x="784" y="164"/>
                </a:lnTo>
                <a:lnTo>
                  <a:pt x="788" y="162"/>
                </a:lnTo>
                <a:lnTo>
                  <a:pt x="790" y="156"/>
                </a:lnTo>
                <a:lnTo>
                  <a:pt x="786" y="154"/>
                </a:lnTo>
                <a:lnTo>
                  <a:pt x="780" y="154"/>
                </a:lnTo>
                <a:lnTo>
                  <a:pt x="790" y="148"/>
                </a:lnTo>
                <a:lnTo>
                  <a:pt x="794" y="146"/>
                </a:lnTo>
                <a:lnTo>
                  <a:pt x="802" y="146"/>
                </a:lnTo>
                <a:lnTo>
                  <a:pt x="812" y="150"/>
                </a:lnTo>
                <a:lnTo>
                  <a:pt x="816" y="154"/>
                </a:lnTo>
                <a:lnTo>
                  <a:pt x="820" y="154"/>
                </a:lnTo>
                <a:lnTo>
                  <a:pt x="822" y="158"/>
                </a:lnTo>
                <a:lnTo>
                  <a:pt x="826" y="162"/>
                </a:lnTo>
                <a:lnTo>
                  <a:pt x="832" y="162"/>
                </a:lnTo>
                <a:lnTo>
                  <a:pt x="836" y="162"/>
                </a:lnTo>
                <a:lnTo>
                  <a:pt x="842" y="162"/>
                </a:lnTo>
                <a:lnTo>
                  <a:pt x="848" y="162"/>
                </a:lnTo>
                <a:lnTo>
                  <a:pt x="850" y="164"/>
                </a:lnTo>
                <a:lnTo>
                  <a:pt x="850" y="166"/>
                </a:lnTo>
                <a:lnTo>
                  <a:pt x="848" y="168"/>
                </a:lnTo>
                <a:lnTo>
                  <a:pt x="844" y="174"/>
                </a:lnTo>
                <a:lnTo>
                  <a:pt x="840" y="178"/>
                </a:lnTo>
                <a:lnTo>
                  <a:pt x="840" y="182"/>
                </a:lnTo>
                <a:lnTo>
                  <a:pt x="840" y="192"/>
                </a:lnTo>
                <a:lnTo>
                  <a:pt x="838" y="194"/>
                </a:lnTo>
                <a:lnTo>
                  <a:pt x="834" y="202"/>
                </a:lnTo>
                <a:lnTo>
                  <a:pt x="830" y="210"/>
                </a:lnTo>
                <a:lnTo>
                  <a:pt x="834" y="208"/>
                </a:lnTo>
                <a:lnTo>
                  <a:pt x="840" y="202"/>
                </a:lnTo>
                <a:lnTo>
                  <a:pt x="842" y="202"/>
                </a:lnTo>
                <a:lnTo>
                  <a:pt x="842" y="206"/>
                </a:lnTo>
                <a:lnTo>
                  <a:pt x="848" y="210"/>
                </a:lnTo>
                <a:lnTo>
                  <a:pt x="848" y="214"/>
                </a:lnTo>
                <a:lnTo>
                  <a:pt x="858" y="216"/>
                </a:lnTo>
                <a:lnTo>
                  <a:pt x="868" y="218"/>
                </a:lnTo>
                <a:lnTo>
                  <a:pt x="870" y="216"/>
                </a:lnTo>
                <a:lnTo>
                  <a:pt x="872" y="214"/>
                </a:lnTo>
                <a:lnTo>
                  <a:pt x="874" y="214"/>
                </a:lnTo>
                <a:lnTo>
                  <a:pt x="876" y="216"/>
                </a:lnTo>
                <a:lnTo>
                  <a:pt x="880" y="218"/>
                </a:lnTo>
                <a:lnTo>
                  <a:pt x="880" y="224"/>
                </a:lnTo>
                <a:lnTo>
                  <a:pt x="884" y="224"/>
                </a:lnTo>
                <a:lnTo>
                  <a:pt x="886" y="226"/>
                </a:lnTo>
                <a:lnTo>
                  <a:pt x="884" y="218"/>
                </a:lnTo>
                <a:lnTo>
                  <a:pt x="884" y="216"/>
                </a:lnTo>
                <a:lnTo>
                  <a:pt x="880" y="214"/>
                </a:lnTo>
                <a:lnTo>
                  <a:pt x="878" y="214"/>
                </a:lnTo>
                <a:lnTo>
                  <a:pt x="876" y="214"/>
                </a:lnTo>
                <a:lnTo>
                  <a:pt x="874" y="210"/>
                </a:lnTo>
                <a:lnTo>
                  <a:pt x="872" y="210"/>
                </a:lnTo>
                <a:lnTo>
                  <a:pt x="868" y="212"/>
                </a:lnTo>
                <a:lnTo>
                  <a:pt x="862" y="214"/>
                </a:lnTo>
                <a:lnTo>
                  <a:pt x="850" y="206"/>
                </a:lnTo>
                <a:lnTo>
                  <a:pt x="848" y="200"/>
                </a:lnTo>
                <a:lnTo>
                  <a:pt x="858" y="198"/>
                </a:lnTo>
                <a:lnTo>
                  <a:pt x="858" y="190"/>
                </a:lnTo>
                <a:lnTo>
                  <a:pt x="854" y="184"/>
                </a:lnTo>
                <a:lnTo>
                  <a:pt x="854" y="180"/>
                </a:lnTo>
                <a:lnTo>
                  <a:pt x="854" y="178"/>
                </a:lnTo>
                <a:lnTo>
                  <a:pt x="856" y="172"/>
                </a:lnTo>
                <a:lnTo>
                  <a:pt x="858" y="168"/>
                </a:lnTo>
                <a:lnTo>
                  <a:pt x="858" y="166"/>
                </a:lnTo>
                <a:lnTo>
                  <a:pt x="858" y="162"/>
                </a:lnTo>
                <a:lnTo>
                  <a:pt x="846" y="158"/>
                </a:lnTo>
                <a:lnTo>
                  <a:pt x="846" y="154"/>
                </a:lnTo>
                <a:lnTo>
                  <a:pt x="842" y="152"/>
                </a:lnTo>
                <a:lnTo>
                  <a:pt x="838" y="152"/>
                </a:lnTo>
                <a:lnTo>
                  <a:pt x="834" y="152"/>
                </a:lnTo>
                <a:lnTo>
                  <a:pt x="832" y="150"/>
                </a:lnTo>
                <a:lnTo>
                  <a:pt x="826" y="146"/>
                </a:lnTo>
                <a:lnTo>
                  <a:pt x="822" y="144"/>
                </a:lnTo>
                <a:lnTo>
                  <a:pt x="820" y="138"/>
                </a:lnTo>
                <a:lnTo>
                  <a:pt x="822" y="130"/>
                </a:lnTo>
                <a:lnTo>
                  <a:pt x="824" y="122"/>
                </a:lnTo>
                <a:lnTo>
                  <a:pt x="824" y="120"/>
                </a:lnTo>
                <a:lnTo>
                  <a:pt x="824" y="118"/>
                </a:lnTo>
                <a:lnTo>
                  <a:pt x="828" y="110"/>
                </a:lnTo>
                <a:lnTo>
                  <a:pt x="830" y="110"/>
                </a:lnTo>
                <a:lnTo>
                  <a:pt x="832" y="110"/>
                </a:lnTo>
                <a:lnTo>
                  <a:pt x="834" y="108"/>
                </a:lnTo>
                <a:lnTo>
                  <a:pt x="840" y="108"/>
                </a:lnTo>
                <a:lnTo>
                  <a:pt x="844" y="108"/>
                </a:lnTo>
                <a:lnTo>
                  <a:pt x="848" y="106"/>
                </a:lnTo>
                <a:lnTo>
                  <a:pt x="852" y="106"/>
                </a:lnTo>
                <a:lnTo>
                  <a:pt x="858" y="108"/>
                </a:lnTo>
                <a:lnTo>
                  <a:pt x="862" y="104"/>
                </a:lnTo>
                <a:lnTo>
                  <a:pt x="866" y="104"/>
                </a:lnTo>
                <a:lnTo>
                  <a:pt x="870" y="104"/>
                </a:lnTo>
                <a:lnTo>
                  <a:pt x="874" y="106"/>
                </a:lnTo>
                <a:lnTo>
                  <a:pt x="876" y="108"/>
                </a:lnTo>
                <a:lnTo>
                  <a:pt x="878" y="108"/>
                </a:lnTo>
                <a:lnTo>
                  <a:pt x="880" y="106"/>
                </a:lnTo>
                <a:lnTo>
                  <a:pt x="882" y="106"/>
                </a:lnTo>
                <a:lnTo>
                  <a:pt x="886" y="106"/>
                </a:lnTo>
                <a:lnTo>
                  <a:pt x="890" y="104"/>
                </a:lnTo>
                <a:lnTo>
                  <a:pt x="896" y="104"/>
                </a:lnTo>
                <a:lnTo>
                  <a:pt x="900" y="104"/>
                </a:lnTo>
                <a:lnTo>
                  <a:pt x="902" y="106"/>
                </a:lnTo>
                <a:lnTo>
                  <a:pt x="902" y="108"/>
                </a:lnTo>
                <a:lnTo>
                  <a:pt x="900" y="112"/>
                </a:lnTo>
                <a:lnTo>
                  <a:pt x="902" y="114"/>
                </a:lnTo>
                <a:lnTo>
                  <a:pt x="908" y="114"/>
                </a:lnTo>
                <a:lnTo>
                  <a:pt x="908" y="110"/>
                </a:lnTo>
                <a:lnTo>
                  <a:pt x="906" y="104"/>
                </a:lnTo>
                <a:lnTo>
                  <a:pt x="902" y="96"/>
                </a:lnTo>
                <a:lnTo>
                  <a:pt x="898" y="94"/>
                </a:lnTo>
                <a:lnTo>
                  <a:pt x="894" y="92"/>
                </a:lnTo>
                <a:lnTo>
                  <a:pt x="894" y="88"/>
                </a:lnTo>
                <a:lnTo>
                  <a:pt x="900" y="88"/>
                </a:lnTo>
                <a:lnTo>
                  <a:pt x="906" y="88"/>
                </a:lnTo>
                <a:lnTo>
                  <a:pt x="906" y="86"/>
                </a:lnTo>
                <a:lnTo>
                  <a:pt x="904" y="84"/>
                </a:lnTo>
                <a:lnTo>
                  <a:pt x="902" y="82"/>
                </a:lnTo>
                <a:lnTo>
                  <a:pt x="900" y="80"/>
                </a:lnTo>
                <a:lnTo>
                  <a:pt x="896" y="80"/>
                </a:lnTo>
                <a:lnTo>
                  <a:pt x="898" y="76"/>
                </a:lnTo>
                <a:lnTo>
                  <a:pt x="908" y="82"/>
                </a:lnTo>
                <a:lnTo>
                  <a:pt x="910" y="74"/>
                </a:lnTo>
                <a:lnTo>
                  <a:pt x="912" y="70"/>
                </a:lnTo>
                <a:lnTo>
                  <a:pt x="916" y="70"/>
                </a:lnTo>
                <a:lnTo>
                  <a:pt x="918" y="66"/>
                </a:lnTo>
                <a:lnTo>
                  <a:pt x="914" y="64"/>
                </a:lnTo>
                <a:lnTo>
                  <a:pt x="910" y="64"/>
                </a:lnTo>
                <a:lnTo>
                  <a:pt x="910" y="62"/>
                </a:lnTo>
                <a:lnTo>
                  <a:pt x="916" y="62"/>
                </a:lnTo>
                <a:lnTo>
                  <a:pt x="922" y="62"/>
                </a:lnTo>
                <a:lnTo>
                  <a:pt x="924" y="60"/>
                </a:lnTo>
                <a:lnTo>
                  <a:pt x="932" y="60"/>
                </a:lnTo>
                <a:lnTo>
                  <a:pt x="932" y="58"/>
                </a:lnTo>
                <a:lnTo>
                  <a:pt x="938" y="58"/>
                </a:lnTo>
                <a:lnTo>
                  <a:pt x="942" y="54"/>
                </a:lnTo>
                <a:lnTo>
                  <a:pt x="946" y="52"/>
                </a:lnTo>
                <a:lnTo>
                  <a:pt x="950" y="54"/>
                </a:lnTo>
                <a:lnTo>
                  <a:pt x="952" y="54"/>
                </a:lnTo>
                <a:lnTo>
                  <a:pt x="960" y="52"/>
                </a:lnTo>
                <a:lnTo>
                  <a:pt x="964" y="52"/>
                </a:lnTo>
                <a:lnTo>
                  <a:pt x="970" y="52"/>
                </a:lnTo>
                <a:lnTo>
                  <a:pt x="976" y="48"/>
                </a:lnTo>
                <a:lnTo>
                  <a:pt x="982" y="48"/>
                </a:lnTo>
                <a:lnTo>
                  <a:pt x="988" y="48"/>
                </a:lnTo>
                <a:lnTo>
                  <a:pt x="992" y="46"/>
                </a:lnTo>
                <a:lnTo>
                  <a:pt x="992" y="44"/>
                </a:lnTo>
                <a:lnTo>
                  <a:pt x="992" y="42"/>
                </a:lnTo>
                <a:lnTo>
                  <a:pt x="996" y="42"/>
                </a:lnTo>
                <a:lnTo>
                  <a:pt x="998" y="42"/>
                </a:lnTo>
                <a:lnTo>
                  <a:pt x="1000" y="44"/>
                </a:lnTo>
                <a:lnTo>
                  <a:pt x="1002" y="42"/>
                </a:lnTo>
                <a:lnTo>
                  <a:pt x="1004" y="42"/>
                </a:lnTo>
                <a:lnTo>
                  <a:pt x="1010" y="42"/>
                </a:lnTo>
                <a:lnTo>
                  <a:pt x="1012" y="44"/>
                </a:lnTo>
                <a:lnTo>
                  <a:pt x="1014" y="44"/>
                </a:lnTo>
                <a:lnTo>
                  <a:pt x="1016" y="40"/>
                </a:lnTo>
                <a:lnTo>
                  <a:pt x="1024" y="44"/>
                </a:lnTo>
                <a:lnTo>
                  <a:pt x="1028" y="42"/>
                </a:lnTo>
                <a:lnTo>
                  <a:pt x="1030" y="42"/>
                </a:lnTo>
                <a:lnTo>
                  <a:pt x="1034" y="42"/>
                </a:lnTo>
                <a:lnTo>
                  <a:pt x="1036" y="46"/>
                </a:lnTo>
                <a:lnTo>
                  <a:pt x="1032" y="50"/>
                </a:lnTo>
                <a:lnTo>
                  <a:pt x="1028" y="54"/>
                </a:lnTo>
                <a:lnTo>
                  <a:pt x="1028" y="56"/>
                </a:lnTo>
                <a:lnTo>
                  <a:pt x="1036" y="54"/>
                </a:lnTo>
                <a:lnTo>
                  <a:pt x="1038" y="50"/>
                </a:lnTo>
                <a:lnTo>
                  <a:pt x="1040" y="50"/>
                </a:lnTo>
                <a:lnTo>
                  <a:pt x="1040" y="54"/>
                </a:lnTo>
                <a:lnTo>
                  <a:pt x="1042" y="54"/>
                </a:lnTo>
                <a:lnTo>
                  <a:pt x="1044" y="50"/>
                </a:lnTo>
                <a:lnTo>
                  <a:pt x="1048" y="50"/>
                </a:lnTo>
                <a:lnTo>
                  <a:pt x="1048" y="52"/>
                </a:lnTo>
                <a:lnTo>
                  <a:pt x="1056" y="46"/>
                </a:lnTo>
                <a:lnTo>
                  <a:pt x="1062" y="42"/>
                </a:lnTo>
                <a:lnTo>
                  <a:pt x="1064" y="40"/>
                </a:lnTo>
                <a:lnTo>
                  <a:pt x="1068" y="44"/>
                </a:lnTo>
                <a:lnTo>
                  <a:pt x="1070" y="46"/>
                </a:lnTo>
                <a:lnTo>
                  <a:pt x="1068" y="50"/>
                </a:lnTo>
                <a:lnTo>
                  <a:pt x="1068" y="54"/>
                </a:lnTo>
                <a:lnTo>
                  <a:pt x="1070" y="56"/>
                </a:lnTo>
                <a:lnTo>
                  <a:pt x="1070" y="52"/>
                </a:lnTo>
                <a:lnTo>
                  <a:pt x="1074" y="52"/>
                </a:lnTo>
                <a:lnTo>
                  <a:pt x="1072" y="44"/>
                </a:lnTo>
                <a:lnTo>
                  <a:pt x="1072" y="42"/>
                </a:lnTo>
                <a:lnTo>
                  <a:pt x="1070" y="40"/>
                </a:lnTo>
                <a:lnTo>
                  <a:pt x="1066" y="38"/>
                </a:lnTo>
                <a:lnTo>
                  <a:pt x="1064" y="36"/>
                </a:lnTo>
                <a:lnTo>
                  <a:pt x="1084" y="36"/>
                </a:lnTo>
                <a:lnTo>
                  <a:pt x="1086" y="34"/>
                </a:lnTo>
                <a:lnTo>
                  <a:pt x="1090" y="32"/>
                </a:lnTo>
                <a:lnTo>
                  <a:pt x="1094" y="38"/>
                </a:lnTo>
                <a:lnTo>
                  <a:pt x="1098" y="38"/>
                </a:lnTo>
                <a:lnTo>
                  <a:pt x="1094" y="32"/>
                </a:lnTo>
                <a:lnTo>
                  <a:pt x="1090" y="28"/>
                </a:lnTo>
                <a:lnTo>
                  <a:pt x="1090" y="22"/>
                </a:lnTo>
                <a:lnTo>
                  <a:pt x="1092" y="22"/>
                </a:lnTo>
                <a:lnTo>
                  <a:pt x="1102" y="14"/>
                </a:lnTo>
                <a:lnTo>
                  <a:pt x="1104" y="12"/>
                </a:lnTo>
                <a:lnTo>
                  <a:pt x="1104" y="10"/>
                </a:lnTo>
                <a:lnTo>
                  <a:pt x="1104" y="8"/>
                </a:lnTo>
                <a:lnTo>
                  <a:pt x="1108" y="6"/>
                </a:lnTo>
                <a:lnTo>
                  <a:pt x="1112" y="6"/>
                </a:lnTo>
                <a:lnTo>
                  <a:pt x="1114" y="4"/>
                </a:lnTo>
                <a:lnTo>
                  <a:pt x="1118" y="4"/>
                </a:lnTo>
                <a:lnTo>
                  <a:pt x="1120" y="6"/>
                </a:lnTo>
                <a:lnTo>
                  <a:pt x="1122" y="6"/>
                </a:lnTo>
                <a:lnTo>
                  <a:pt x="1124" y="8"/>
                </a:lnTo>
                <a:lnTo>
                  <a:pt x="1126" y="6"/>
                </a:lnTo>
                <a:lnTo>
                  <a:pt x="1128" y="4"/>
                </a:lnTo>
                <a:lnTo>
                  <a:pt x="1130" y="2"/>
                </a:lnTo>
                <a:lnTo>
                  <a:pt x="1132" y="0"/>
                </a:lnTo>
                <a:lnTo>
                  <a:pt x="1134" y="2"/>
                </a:lnTo>
                <a:lnTo>
                  <a:pt x="1138" y="4"/>
                </a:lnTo>
                <a:lnTo>
                  <a:pt x="1142" y="2"/>
                </a:lnTo>
                <a:lnTo>
                  <a:pt x="1146" y="2"/>
                </a:lnTo>
                <a:lnTo>
                  <a:pt x="1146" y="6"/>
                </a:lnTo>
                <a:lnTo>
                  <a:pt x="1146" y="8"/>
                </a:lnTo>
                <a:lnTo>
                  <a:pt x="1150" y="8"/>
                </a:lnTo>
                <a:lnTo>
                  <a:pt x="1154" y="8"/>
                </a:lnTo>
                <a:lnTo>
                  <a:pt x="1156" y="10"/>
                </a:lnTo>
                <a:lnTo>
                  <a:pt x="1156" y="12"/>
                </a:lnTo>
                <a:lnTo>
                  <a:pt x="1152" y="12"/>
                </a:lnTo>
                <a:lnTo>
                  <a:pt x="1150" y="16"/>
                </a:lnTo>
                <a:lnTo>
                  <a:pt x="1148" y="20"/>
                </a:lnTo>
                <a:lnTo>
                  <a:pt x="1152" y="18"/>
                </a:lnTo>
                <a:lnTo>
                  <a:pt x="1154" y="18"/>
                </a:lnTo>
                <a:lnTo>
                  <a:pt x="1154" y="20"/>
                </a:lnTo>
                <a:lnTo>
                  <a:pt x="1154" y="22"/>
                </a:lnTo>
                <a:lnTo>
                  <a:pt x="1158" y="22"/>
                </a:lnTo>
                <a:lnTo>
                  <a:pt x="1160" y="20"/>
                </a:lnTo>
                <a:lnTo>
                  <a:pt x="1162" y="20"/>
                </a:lnTo>
                <a:lnTo>
                  <a:pt x="1166" y="20"/>
                </a:lnTo>
                <a:lnTo>
                  <a:pt x="1168" y="22"/>
                </a:lnTo>
                <a:lnTo>
                  <a:pt x="1176" y="24"/>
                </a:lnTo>
                <a:lnTo>
                  <a:pt x="1172" y="38"/>
                </a:lnTo>
                <a:lnTo>
                  <a:pt x="1178" y="36"/>
                </a:lnTo>
                <a:lnTo>
                  <a:pt x="1184" y="32"/>
                </a:lnTo>
                <a:lnTo>
                  <a:pt x="1186" y="30"/>
                </a:lnTo>
                <a:lnTo>
                  <a:pt x="1188" y="28"/>
                </a:lnTo>
                <a:lnTo>
                  <a:pt x="1200" y="26"/>
                </a:lnTo>
                <a:lnTo>
                  <a:pt x="1212" y="24"/>
                </a:lnTo>
                <a:lnTo>
                  <a:pt x="1214" y="26"/>
                </a:lnTo>
                <a:lnTo>
                  <a:pt x="1216" y="26"/>
                </a:lnTo>
                <a:lnTo>
                  <a:pt x="1220" y="24"/>
                </a:lnTo>
                <a:lnTo>
                  <a:pt x="1228" y="24"/>
                </a:lnTo>
                <a:lnTo>
                  <a:pt x="1230" y="22"/>
                </a:lnTo>
                <a:lnTo>
                  <a:pt x="1232" y="22"/>
                </a:lnTo>
                <a:lnTo>
                  <a:pt x="1234" y="26"/>
                </a:lnTo>
                <a:lnTo>
                  <a:pt x="1236" y="28"/>
                </a:lnTo>
                <a:lnTo>
                  <a:pt x="1236" y="34"/>
                </a:lnTo>
                <a:lnTo>
                  <a:pt x="1238" y="36"/>
                </a:lnTo>
                <a:lnTo>
                  <a:pt x="1244" y="38"/>
                </a:lnTo>
                <a:lnTo>
                  <a:pt x="1252" y="40"/>
                </a:lnTo>
                <a:lnTo>
                  <a:pt x="1254" y="50"/>
                </a:lnTo>
                <a:lnTo>
                  <a:pt x="1258" y="50"/>
                </a:lnTo>
                <a:lnTo>
                  <a:pt x="1260" y="54"/>
                </a:lnTo>
                <a:lnTo>
                  <a:pt x="1260" y="56"/>
                </a:lnTo>
                <a:lnTo>
                  <a:pt x="1258" y="64"/>
                </a:lnTo>
                <a:lnTo>
                  <a:pt x="1252" y="62"/>
                </a:lnTo>
                <a:lnTo>
                  <a:pt x="1252" y="60"/>
                </a:lnTo>
                <a:lnTo>
                  <a:pt x="1250" y="62"/>
                </a:lnTo>
                <a:lnTo>
                  <a:pt x="1250" y="64"/>
                </a:lnTo>
                <a:lnTo>
                  <a:pt x="1258" y="70"/>
                </a:lnTo>
                <a:lnTo>
                  <a:pt x="1262" y="76"/>
                </a:lnTo>
                <a:lnTo>
                  <a:pt x="1260" y="78"/>
                </a:lnTo>
                <a:lnTo>
                  <a:pt x="1258" y="80"/>
                </a:lnTo>
                <a:lnTo>
                  <a:pt x="1246" y="84"/>
                </a:lnTo>
                <a:lnTo>
                  <a:pt x="1232" y="88"/>
                </a:lnTo>
                <a:lnTo>
                  <a:pt x="1224" y="88"/>
                </a:lnTo>
                <a:lnTo>
                  <a:pt x="1220" y="92"/>
                </a:lnTo>
                <a:lnTo>
                  <a:pt x="1208" y="94"/>
                </a:lnTo>
                <a:lnTo>
                  <a:pt x="1204" y="94"/>
                </a:lnTo>
                <a:lnTo>
                  <a:pt x="1202" y="94"/>
                </a:lnTo>
                <a:lnTo>
                  <a:pt x="1200" y="98"/>
                </a:lnTo>
                <a:lnTo>
                  <a:pt x="1196" y="102"/>
                </a:lnTo>
                <a:lnTo>
                  <a:pt x="1198" y="112"/>
                </a:lnTo>
                <a:lnTo>
                  <a:pt x="1192" y="112"/>
                </a:lnTo>
                <a:lnTo>
                  <a:pt x="1188" y="116"/>
                </a:lnTo>
                <a:lnTo>
                  <a:pt x="1186" y="122"/>
                </a:lnTo>
                <a:lnTo>
                  <a:pt x="1182" y="122"/>
                </a:lnTo>
                <a:lnTo>
                  <a:pt x="1178" y="124"/>
                </a:lnTo>
                <a:lnTo>
                  <a:pt x="1174" y="126"/>
                </a:lnTo>
                <a:lnTo>
                  <a:pt x="1170" y="128"/>
                </a:lnTo>
                <a:lnTo>
                  <a:pt x="1166" y="128"/>
                </a:lnTo>
                <a:lnTo>
                  <a:pt x="1164" y="130"/>
                </a:lnTo>
                <a:lnTo>
                  <a:pt x="1164" y="132"/>
                </a:lnTo>
                <a:lnTo>
                  <a:pt x="1162" y="136"/>
                </a:lnTo>
                <a:lnTo>
                  <a:pt x="1156" y="138"/>
                </a:lnTo>
                <a:lnTo>
                  <a:pt x="1150" y="140"/>
                </a:lnTo>
                <a:lnTo>
                  <a:pt x="1138" y="142"/>
                </a:lnTo>
                <a:lnTo>
                  <a:pt x="1136" y="144"/>
                </a:lnTo>
                <a:lnTo>
                  <a:pt x="1148" y="142"/>
                </a:lnTo>
                <a:lnTo>
                  <a:pt x="1162" y="142"/>
                </a:lnTo>
                <a:lnTo>
                  <a:pt x="1166" y="138"/>
                </a:lnTo>
                <a:lnTo>
                  <a:pt x="1166" y="136"/>
                </a:lnTo>
                <a:lnTo>
                  <a:pt x="1168" y="134"/>
                </a:lnTo>
                <a:lnTo>
                  <a:pt x="1172" y="132"/>
                </a:lnTo>
                <a:lnTo>
                  <a:pt x="1176" y="134"/>
                </a:lnTo>
                <a:lnTo>
                  <a:pt x="1184" y="134"/>
                </a:lnTo>
                <a:lnTo>
                  <a:pt x="1186" y="134"/>
                </a:lnTo>
                <a:lnTo>
                  <a:pt x="1186" y="132"/>
                </a:lnTo>
                <a:lnTo>
                  <a:pt x="1190" y="132"/>
                </a:lnTo>
                <a:lnTo>
                  <a:pt x="1194" y="130"/>
                </a:lnTo>
                <a:lnTo>
                  <a:pt x="1200" y="126"/>
                </a:lnTo>
                <a:lnTo>
                  <a:pt x="1198" y="124"/>
                </a:lnTo>
                <a:lnTo>
                  <a:pt x="1198" y="122"/>
                </a:lnTo>
                <a:lnTo>
                  <a:pt x="1202" y="126"/>
                </a:lnTo>
                <a:lnTo>
                  <a:pt x="1204" y="126"/>
                </a:lnTo>
                <a:lnTo>
                  <a:pt x="1208" y="126"/>
                </a:lnTo>
                <a:lnTo>
                  <a:pt x="1210" y="122"/>
                </a:lnTo>
                <a:lnTo>
                  <a:pt x="1204" y="122"/>
                </a:lnTo>
                <a:lnTo>
                  <a:pt x="1202" y="118"/>
                </a:lnTo>
                <a:lnTo>
                  <a:pt x="1202" y="116"/>
                </a:lnTo>
                <a:lnTo>
                  <a:pt x="1204" y="116"/>
                </a:lnTo>
                <a:lnTo>
                  <a:pt x="1204" y="114"/>
                </a:lnTo>
                <a:lnTo>
                  <a:pt x="1206" y="112"/>
                </a:lnTo>
                <a:lnTo>
                  <a:pt x="1208" y="112"/>
                </a:lnTo>
                <a:lnTo>
                  <a:pt x="1208" y="108"/>
                </a:lnTo>
                <a:lnTo>
                  <a:pt x="1212" y="106"/>
                </a:lnTo>
                <a:lnTo>
                  <a:pt x="1214" y="106"/>
                </a:lnTo>
                <a:lnTo>
                  <a:pt x="1214" y="108"/>
                </a:lnTo>
                <a:lnTo>
                  <a:pt x="1216" y="110"/>
                </a:lnTo>
                <a:lnTo>
                  <a:pt x="1218" y="110"/>
                </a:lnTo>
                <a:lnTo>
                  <a:pt x="1218" y="108"/>
                </a:lnTo>
                <a:lnTo>
                  <a:pt x="1220" y="104"/>
                </a:lnTo>
                <a:lnTo>
                  <a:pt x="1222" y="104"/>
                </a:lnTo>
                <a:lnTo>
                  <a:pt x="1226" y="112"/>
                </a:lnTo>
                <a:lnTo>
                  <a:pt x="1228" y="116"/>
                </a:lnTo>
                <a:lnTo>
                  <a:pt x="1232" y="116"/>
                </a:lnTo>
                <a:lnTo>
                  <a:pt x="1244" y="116"/>
                </a:lnTo>
                <a:lnTo>
                  <a:pt x="1244" y="108"/>
                </a:lnTo>
                <a:lnTo>
                  <a:pt x="1246" y="110"/>
                </a:lnTo>
                <a:lnTo>
                  <a:pt x="1250" y="112"/>
                </a:lnTo>
                <a:lnTo>
                  <a:pt x="1250" y="118"/>
                </a:lnTo>
                <a:lnTo>
                  <a:pt x="1248" y="120"/>
                </a:lnTo>
                <a:lnTo>
                  <a:pt x="1248" y="124"/>
                </a:lnTo>
                <a:lnTo>
                  <a:pt x="1250" y="126"/>
                </a:lnTo>
                <a:lnTo>
                  <a:pt x="1250" y="122"/>
                </a:lnTo>
                <a:lnTo>
                  <a:pt x="1254" y="116"/>
                </a:lnTo>
                <a:lnTo>
                  <a:pt x="1258" y="114"/>
                </a:lnTo>
                <a:lnTo>
                  <a:pt x="1268" y="108"/>
                </a:lnTo>
                <a:lnTo>
                  <a:pt x="1270" y="104"/>
                </a:lnTo>
                <a:lnTo>
                  <a:pt x="1272" y="104"/>
                </a:lnTo>
                <a:lnTo>
                  <a:pt x="1276" y="104"/>
                </a:lnTo>
                <a:lnTo>
                  <a:pt x="1278" y="104"/>
                </a:lnTo>
                <a:lnTo>
                  <a:pt x="1284" y="108"/>
                </a:lnTo>
                <a:lnTo>
                  <a:pt x="1288" y="106"/>
                </a:lnTo>
                <a:lnTo>
                  <a:pt x="1292" y="106"/>
                </a:lnTo>
                <a:lnTo>
                  <a:pt x="1294" y="110"/>
                </a:lnTo>
                <a:lnTo>
                  <a:pt x="1300" y="108"/>
                </a:lnTo>
                <a:lnTo>
                  <a:pt x="1310" y="108"/>
                </a:lnTo>
                <a:lnTo>
                  <a:pt x="1316" y="110"/>
                </a:lnTo>
                <a:lnTo>
                  <a:pt x="1316" y="120"/>
                </a:lnTo>
                <a:lnTo>
                  <a:pt x="1314" y="120"/>
                </a:lnTo>
                <a:lnTo>
                  <a:pt x="1314" y="122"/>
                </a:lnTo>
                <a:lnTo>
                  <a:pt x="1320" y="126"/>
                </a:lnTo>
                <a:lnTo>
                  <a:pt x="1324" y="128"/>
                </a:lnTo>
                <a:lnTo>
                  <a:pt x="1326" y="128"/>
                </a:lnTo>
                <a:lnTo>
                  <a:pt x="1328" y="130"/>
                </a:lnTo>
                <a:lnTo>
                  <a:pt x="1332" y="130"/>
                </a:lnTo>
                <a:lnTo>
                  <a:pt x="1338" y="134"/>
                </a:lnTo>
                <a:lnTo>
                  <a:pt x="1340" y="134"/>
                </a:lnTo>
                <a:lnTo>
                  <a:pt x="1340" y="132"/>
                </a:lnTo>
                <a:lnTo>
                  <a:pt x="1344" y="132"/>
                </a:lnTo>
                <a:lnTo>
                  <a:pt x="1346" y="132"/>
                </a:lnTo>
                <a:lnTo>
                  <a:pt x="1350" y="134"/>
                </a:lnTo>
                <a:lnTo>
                  <a:pt x="1352" y="134"/>
                </a:lnTo>
                <a:lnTo>
                  <a:pt x="1356" y="132"/>
                </a:lnTo>
                <a:lnTo>
                  <a:pt x="1362" y="136"/>
                </a:lnTo>
                <a:lnTo>
                  <a:pt x="1366" y="136"/>
                </a:lnTo>
                <a:lnTo>
                  <a:pt x="1368" y="134"/>
                </a:lnTo>
                <a:lnTo>
                  <a:pt x="1370" y="138"/>
                </a:lnTo>
                <a:lnTo>
                  <a:pt x="1374" y="140"/>
                </a:lnTo>
                <a:lnTo>
                  <a:pt x="1380" y="142"/>
                </a:lnTo>
                <a:lnTo>
                  <a:pt x="1388" y="142"/>
                </a:lnTo>
                <a:lnTo>
                  <a:pt x="1386" y="140"/>
                </a:lnTo>
                <a:lnTo>
                  <a:pt x="1388" y="138"/>
                </a:lnTo>
                <a:lnTo>
                  <a:pt x="1396" y="136"/>
                </a:lnTo>
                <a:lnTo>
                  <a:pt x="1394" y="134"/>
                </a:lnTo>
                <a:lnTo>
                  <a:pt x="1394" y="132"/>
                </a:lnTo>
                <a:lnTo>
                  <a:pt x="1398" y="130"/>
                </a:lnTo>
                <a:lnTo>
                  <a:pt x="1396" y="128"/>
                </a:lnTo>
                <a:lnTo>
                  <a:pt x="1392" y="126"/>
                </a:lnTo>
                <a:lnTo>
                  <a:pt x="1388" y="126"/>
                </a:lnTo>
                <a:lnTo>
                  <a:pt x="1382" y="126"/>
                </a:lnTo>
                <a:lnTo>
                  <a:pt x="1382" y="122"/>
                </a:lnTo>
                <a:lnTo>
                  <a:pt x="1378" y="120"/>
                </a:lnTo>
                <a:lnTo>
                  <a:pt x="1378" y="114"/>
                </a:lnTo>
                <a:lnTo>
                  <a:pt x="1378" y="110"/>
                </a:lnTo>
                <a:lnTo>
                  <a:pt x="1382" y="106"/>
                </a:lnTo>
                <a:lnTo>
                  <a:pt x="1390" y="104"/>
                </a:lnTo>
                <a:lnTo>
                  <a:pt x="1398" y="104"/>
                </a:lnTo>
                <a:lnTo>
                  <a:pt x="1402" y="104"/>
                </a:lnTo>
                <a:lnTo>
                  <a:pt x="1406" y="106"/>
                </a:lnTo>
                <a:lnTo>
                  <a:pt x="1406" y="108"/>
                </a:lnTo>
                <a:lnTo>
                  <a:pt x="1412" y="108"/>
                </a:lnTo>
                <a:lnTo>
                  <a:pt x="1414" y="112"/>
                </a:lnTo>
                <a:lnTo>
                  <a:pt x="1416" y="114"/>
                </a:lnTo>
                <a:lnTo>
                  <a:pt x="1424" y="114"/>
                </a:lnTo>
                <a:lnTo>
                  <a:pt x="1424" y="120"/>
                </a:lnTo>
                <a:lnTo>
                  <a:pt x="1420" y="124"/>
                </a:lnTo>
                <a:lnTo>
                  <a:pt x="1418" y="126"/>
                </a:lnTo>
                <a:lnTo>
                  <a:pt x="1416" y="128"/>
                </a:lnTo>
                <a:lnTo>
                  <a:pt x="1412" y="128"/>
                </a:lnTo>
                <a:lnTo>
                  <a:pt x="1408" y="130"/>
                </a:lnTo>
                <a:lnTo>
                  <a:pt x="1402" y="130"/>
                </a:lnTo>
                <a:lnTo>
                  <a:pt x="1402" y="134"/>
                </a:lnTo>
                <a:lnTo>
                  <a:pt x="1402" y="136"/>
                </a:lnTo>
                <a:lnTo>
                  <a:pt x="1398" y="138"/>
                </a:lnTo>
                <a:lnTo>
                  <a:pt x="1396" y="138"/>
                </a:lnTo>
                <a:lnTo>
                  <a:pt x="1400" y="138"/>
                </a:lnTo>
                <a:lnTo>
                  <a:pt x="1404" y="138"/>
                </a:lnTo>
                <a:lnTo>
                  <a:pt x="1406" y="140"/>
                </a:lnTo>
                <a:lnTo>
                  <a:pt x="1404" y="144"/>
                </a:lnTo>
                <a:lnTo>
                  <a:pt x="1402" y="144"/>
                </a:lnTo>
                <a:lnTo>
                  <a:pt x="1406" y="144"/>
                </a:lnTo>
                <a:lnTo>
                  <a:pt x="1410" y="148"/>
                </a:lnTo>
                <a:lnTo>
                  <a:pt x="1412" y="148"/>
                </a:lnTo>
                <a:lnTo>
                  <a:pt x="1412" y="144"/>
                </a:lnTo>
                <a:lnTo>
                  <a:pt x="1420" y="142"/>
                </a:lnTo>
                <a:lnTo>
                  <a:pt x="1422" y="150"/>
                </a:lnTo>
                <a:lnTo>
                  <a:pt x="1414" y="148"/>
                </a:lnTo>
                <a:lnTo>
                  <a:pt x="1412" y="148"/>
                </a:lnTo>
                <a:lnTo>
                  <a:pt x="1414" y="150"/>
                </a:lnTo>
                <a:lnTo>
                  <a:pt x="1420" y="152"/>
                </a:lnTo>
                <a:lnTo>
                  <a:pt x="1426" y="152"/>
                </a:lnTo>
                <a:lnTo>
                  <a:pt x="1428" y="156"/>
                </a:lnTo>
                <a:lnTo>
                  <a:pt x="1430" y="160"/>
                </a:lnTo>
                <a:lnTo>
                  <a:pt x="1432" y="164"/>
                </a:lnTo>
                <a:lnTo>
                  <a:pt x="1434" y="166"/>
                </a:lnTo>
                <a:lnTo>
                  <a:pt x="1434" y="164"/>
                </a:lnTo>
                <a:lnTo>
                  <a:pt x="1434" y="166"/>
                </a:lnTo>
                <a:lnTo>
                  <a:pt x="1434" y="164"/>
                </a:lnTo>
                <a:lnTo>
                  <a:pt x="1436" y="162"/>
                </a:lnTo>
                <a:lnTo>
                  <a:pt x="1432" y="158"/>
                </a:lnTo>
                <a:lnTo>
                  <a:pt x="1432" y="154"/>
                </a:lnTo>
                <a:lnTo>
                  <a:pt x="1434" y="152"/>
                </a:lnTo>
                <a:lnTo>
                  <a:pt x="1436" y="150"/>
                </a:lnTo>
                <a:lnTo>
                  <a:pt x="1438" y="150"/>
                </a:lnTo>
                <a:lnTo>
                  <a:pt x="1446" y="158"/>
                </a:lnTo>
                <a:lnTo>
                  <a:pt x="1450" y="162"/>
                </a:lnTo>
                <a:lnTo>
                  <a:pt x="1454" y="166"/>
                </a:lnTo>
                <a:lnTo>
                  <a:pt x="1458" y="166"/>
                </a:lnTo>
                <a:lnTo>
                  <a:pt x="1460" y="164"/>
                </a:lnTo>
                <a:lnTo>
                  <a:pt x="1458" y="164"/>
                </a:lnTo>
                <a:lnTo>
                  <a:pt x="1458" y="162"/>
                </a:lnTo>
                <a:lnTo>
                  <a:pt x="1460" y="162"/>
                </a:lnTo>
                <a:lnTo>
                  <a:pt x="1464" y="168"/>
                </a:lnTo>
                <a:lnTo>
                  <a:pt x="1462" y="168"/>
                </a:lnTo>
                <a:lnTo>
                  <a:pt x="1458" y="168"/>
                </a:lnTo>
                <a:lnTo>
                  <a:pt x="1456" y="174"/>
                </a:lnTo>
                <a:lnTo>
                  <a:pt x="1456" y="176"/>
                </a:lnTo>
                <a:lnTo>
                  <a:pt x="1462" y="174"/>
                </a:lnTo>
                <a:lnTo>
                  <a:pt x="1468" y="182"/>
                </a:lnTo>
                <a:lnTo>
                  <a:pt x="1478" y="180"/>
                </a:lnTo>
                <a:lnTo>
                  <a:pt x="1482" y="186"/>
                </a:lnTo>
                <a:lnTo>
                  <a:pt x="1486" y="188"/>
                </a:lnTo>
                <a:lnTo>
                  <a:pt x="1488" y="188"/>
                </a:lnTo>
                <a:lnTo>
                  <a:pt x="1488" y="186"/>
                </a:lnTo>
                <a:lnTo>
                  <a:pt x="1492" y="186"/>
                </a:lnTo>
                <a:lnTo>
                  <a:pt x="1488" y="196"/>
                </a:lnTo>
                <a:lnTo>
                  <a:pt x="1490" y="196"/>
                </a:lnTo>
                <a:lnTo>
                  <a:pt x="1490" y="198"/>
                </a:lnTo>
                <a:lnTo>
                  <a:pt x="1494" y="196"/>
                </a:lnTo>
                <a:lnTo>
                  <a:pt x="1496" y="192"/>
                </a:lnTo>
                <a:lnTo>
                  <a:pt x="1502" y="184"/>
                </a:lnTo>
                <a:lnTo>
                  <a:pt x="1504" y="174"/>
                </a:lnTo>
                <a:lnTo>
                  <a:pt x="1508" y="172"/>
                </a:lnTo>
                <a:lnTo>
                  <a:pt x="1506" y="168"/>
                </a:lnTo>
                <a:lnTo>
                  <a:pt x="1506" y="162"/>
                </a:lnTo>
                <a:lnTo>
                  <a:pt x="1512" y="154"/>
                </a:lnTo>
                <a:lnTo>
                  <a:pt x="1514" y="156"/>
                </a:lnTo>
                <a:lnTo>
                  <a:pt x="1514" y="160"/>
                </a:lnTo>
                <a:lnTo>
                  <a:pt x="1514" y="162"/>
                </a:lnTo>
                <a:lnTo>
                  <a:pt x="1516" y="162"/>
                </a:lnTo>
                <a:lnTo>
                  <a:pt x="1518" y="164"/>
                </a:lnTo>
                <a:lnTo>
                  <a:pt x="1518" y="168"/>
                </a:lnTo>
                <a:lnTo>
                  <a:pt x="1518" y="174"/>
                </a:lnTo>
                <a:lnTo>
                  <a:pt x="1522" y="170"/>
                </a:lnTo>
                <a:lnTo>
                  <a:pt x="1528" y="170"/>
                </a:lnTo>
                <a:lnTo>
                  <a:pt x="1536" y="164"/>
                </a:lnTo>
                <a:lnTo>
                  <a:pt x="1540" y="162"/>
                </a:lnTo>
                <a:lnTo>
                  <a:pt x="1544" y="160"/>
                </a:lnTo>
                <a:lnTo>
                  <a:pt x="1548" y="164"/>
                </a:lnTo>
                <a:lnTo>
                  <a:pt x="1552" y="164"/>
                </a:lnTo>
                <a:lnTo>
                  <a:pt x="1566" y="174"/>
                </a:lnTo>
                <a:lnTo>
                  <a:pt x="1566" y="176"/>
                </a:lnTo>
                <a:lnTo>
                  <a:pt x="1572" y="176"/>
                </a:lnTo>
                <a:lnTo>
                  <a:pt x="1574" y="178"/>
                </a:lnTo>
                <a:lnTo>
                  <a:pt x="1580" y="178"/>
                </a:lnTo>
                <a:lnTo>
                  <a:pt x="1586" y="176"/>
                </a:lnTo>
                <a:lnTo>
                  <a:pt x="1584" y="172"/>
                </a:lnTo>
                <a:lnTo>
                  <a:pt x="1584" y="168"/>
                </a:lnTo>
                <a:lnTo>
                  <a:pt x="1586" y="168"/>
                </a:lnTo>
                <a:lnTo>
                  <a:pt x="1586" y="166"/>
                </a:lnTo>
                <a:lnTo>
                  <a:pt x="1588" y="166"/>
                </a:lnTo>
                <a:lnTo>
                  <a:pt x="1590" y="166"/>
                </a:lnTo>
                <a:lnTo>
                  <a:pt x="1592" y="164"/>
                </a:lnTo>
                <a:lnTo>
                  <a:pt x="1592" y="166"/>
                </a:lnTo>
                <a:lnTo>
                  <a:pt x="1594" y="168"/>
                </a:lnTo>
                <a:lnTo>
                  <a:pt x="1592" y="174"/>
                </a:lnTo>
                <a:lnTo>
                  <a:pt x="1596" y="172"/>
                </a:lnTo>
                <a:lnTo>
                  <a:pt x="1598" y="172"/>
                </a:lnTo>
                <a:lnTo>
                  <a:pt x="1600" y="174"/>
                </a:lnTo>
                <a:lnTo>
                  <a:pt x="1604" y="172"/>
                </a:lnTo>
                <a:lnTo>
                  <a:pt x="1606" y="172"/>
                </a:lnTo>
                <a:lnTo>
                  <a:pt x="1606" y="166"/>
                </a:lnTo>
                <a:lnTo>
                  <a:pt x="1602" y="164"/>
                </a:lnTo>
                <a:lnTo>
                  <a:pt x="1602" y="156"/>
                </a:lnTo>
                <a:lnTo>
                  <a:pt x="1602" y="152"/>
                </a:lnTo>
                <a:lnTo>
                  <a:pt x="1604" y="152"/>
                </a:lnTo>
                <a:lnTo>
                  <a:pt x="1610" y="150"/>
                </a:lnTo>
                <a:lnTo>
                  <a:pt x="1618" y="152"/>
                </a:lnTo>
                <a:lnTo>
                  <a:pt x="1616" y="148"/>
                </a:lnTo>
                <a:lnTo>
                  <a:pt x="1612" y="148"/>
                </a:lnTo>
                <a:lnTo>
                  <a:pt x="1604" y="146"/>
                </a:lnTo>
                <a:lnTo>
                  <a:pt x="1606" y="140"/>
                </a:lnTo>
                <a:lnTo>
                  <a:pt x="1618" y="140"/>
                </a:lnTo>
                <a:lnTo>
                  <a:pt x="1620" y="138"/>
                </a:lnTo>
                <a:lnTo>
                  <a:pt x="1620" y="136"/>
                </a:lnTo>
                <a:lnTo>
                  <a:pt x="1618" y="136"/>
                </a:lnTo>
                <a:lnTo>
                  <a:pt x="1618" y="134"/>
                </a:lnTo>
                <a:lnTo>
                  <a:pt x="1614" y="134"/>
                </a:lnTo>
                <a:lnTo>
                  <a:pt x="1614" y="130"/>
                </a:lnTo>
                <a:lnTo>
                  <a:pt x="1618" y="130"/>
                </a:lnTo>
                <a:lnTo>
                  <a:pt x="1622" y="130"/>
                </a:lnTo>
                <a:lnTo>
                  <a:pt x="1626" y="134"/>
                </a:lnTo>
                <a:lnTo>
                  <a:pt x="1634" y="138"/>
                </a:lnTo>
                <a:lnTo>
                  <a:pt x="1642" y="138"/>
                </a:lnTo>
                <a:lnTo>
                  <a:pt x="1652" y="142"/>
                </a:lnTo>
                <a:lnTo>
                  <a:pt x="1656" y="140"/>
                </a:lnTo>
                <a:lnTo>
                  <a:pt x="1662" y="140"/>
                </a:lnTo>
                <a:lnTo>
                  <a:pt x="1664" y="142"/>
                </a:lnTo>
                <a:lnTo>
                  <a:pt x="1680" y="146"/>
                </a:lnTo>
                <a:lnTo>
                  <a:pt x="1680" y="148"/>
                </a:lnTo>
                <a:lnTo>
                  <a:pt x="1668" y="146"/>
                </a:lnTo>
                <a:lnTo>
                  <a:pt x="1666" y="148"/>
                </a:lnTo>
                <a:lnTo>
                  <a:pt x="1666" y="154"/>
                </a:lnTo>
                <a:lnTo>
                  <a:pt x="1694" y="152"/>
                </a:lnTo>
                <a:lnTo>
                  <a:pt x="1692" y="162"/>
                </a:lnTo>
                <a:lnTo>
                  <a:pt x="1690" y="160"/>
                </a:lnTo>
                <a:lnTo>
                  <a:pt x="1690" y="158"/>
                </a:lnTo>
                <a:lnTo>
                  <a:pt x="1690" y="156"/>
                </a:lnTo>
                <a:lnTo>
                  <a:pt x="1688" y="154"/>
                </a:lnTo>
                <a:lnTo>
                  <a:pt x="1684" y="162"/>
                </a:lnTo>
                <a:lnTo>
                  <a:pt x="1678" y="164"/>
                </a:lnTo>
                <a:lnTo>
                  <a:pt x="1678" y="166"/>
                </a:lnTo>
                <a:lnTo>
                  <a:pt x="1682" y="170"/>
                </a:lnTo>
                <a:lnTo>
                  <a:pt x="1676" y="172"/>
                </a:lnTo>
                <a:lnTo>
                  <a:pt x="1676" y="174"/>
                </a:lnTo>
                <a:lnTo>
                  <a:pt x="1678" y="176"/>
                </a:lnTo>
                <a:lnTo>
                  <a:pt x="1690" y="174"/>
                </a:lnTo>
                <a:lnTo>
                  <a:pt x="1692" y="170"/>
                </a:lnTo>
                <a:lnTo>
                  <a:pt x="1698" y="160"/>
                </a:lnTo>
                <a:lnTo>
                  <a:pt x="1702" y="150"/>
                </a:lnTo>
                <a:lnTo>
                  <a:pt x="1712" y="150"/>
                </a:lnTo>
                <a:lnTo>
                  <a:pt x="1722" y="150"/>
                </a:lnTo>
                <a:lnTo>
                  <a:pt x="1724" y="152"/>
                </a:lnTo>
                <a:lnTo>
                  <a:pt x="1726" y="154"/>
                </a:lnTo>
                <a:lnTo>
                  <a:pt x="1730" y="152"/>
                </a:lnTo>
                <a:lnTo>
                  <a:pt x="1732" y="152"/>
                </a:lnTo>
                <a:lnTo>
                  <a:pt x="1738" y="156"/>
                </a:lnTo>
                <a:lnTo>
                  <a:pt x="1744" y="160"/>
                </a:lnTo>
                <a:lnTo>
                  <a:pt x="1742" y="166"/>
                </a:lnTo>
                <a:lnTo>
                  <a:pt x="1736" y="168"/>
                </a:lnTo>
                <a:lnTo>
                  <a:pt x="1734" y="164"/>
                </a:lnTo>
                <a:lnTo>
                  <a:pt x="1732" y="164"/>
                </a:lnTo>
                <a:lnTo>
                  <a:pt x="1732" y="166"/>
                </a:lnTo>
                <a:lnTo>
                  <a:pt x="1730" y="166"/>
                </a:lnTo>
                <a:lnTo>
                  <a:pt x="1730" y="172"/>
                </a:lnTo>
                <a:lnTo>
                  <a:pt x="1736" y="172"/>
                </a:lnTo>
                <a:lnTo>
                  <a:pt x="1736" y="176"/>
                </a:lnTo>
                <a:lnTo>
                  <a:pt x="1730" y="182"/>
                </a:lnTo>
                <a:lnTo>
                  <a:pt x="1724" y="190"/>
                </a:lnTo>
                <a:lnTo>
                  <a:pt x="1732" y="188"/>
                </a:lnTo>
                <a:lnTo>
                  <a:pt x="1738" y="190"/>
                </a:lnTo>
                <a:lnTo>
                  <a:pt x="1742" y="188"/>
                </a:lnTo>
                <a:lnTo>
                  <a:pt x="1748" y="188"/>
                </a:lnTo>
                <a:lnTo>
                  <a:pt x="1754" y="188"/>
                </a:lnTo>
                <a:lnTo>
                  <a:pt x="1762" y="188"/>
                </a:lnTo>
                <a:lnTo>
                  <a:pt x="1768" y="188"/>
                </a:lnTo>
                <a:lnTo>
                  <a:pt x="1774" y="188"/>
                </a:lnTo>
                <a:lnTo>
                  <a:pt x="1778" y="186"/>
                </a:lnTo>
                <a:lnTo>
                  <a:pt x="1786" y="182"/>
                </a:lnTo>
                <a:lnTo>
                  <a:pt x="1790" y="182"/>
                </a:lnTo>
                <a:lnTo>
                  <a:pt x="1792" y="184"/>
                </a:lnTo>
                <a:lnTo>
                  <a:pt x="1796" y="186"/>
                </a:lnTo>
                <a:lnTo>
                  <a:pt x="1802" y="186"/>
                </a:lnTo>
                <a:lnTo>
                  <a:pt x="1804" y="184"/>
                </a:lnTo>
                <a:lnTo>
                  <a:pt x="1812" y="180"/>
                </a:lnTo>
                <a:lnTo>
                  <a:pt x="1816" y="180"/>
                </a:lnTo>
                <a:lnTo>
                  <a:pt x="1820" y="182"/>
                </a:lnTo>
                <a:lnTo>
                  <a:pt x="1824" y="182"/>
                </a:lnTo>
                <a:lnTo>
                  <a:pt x="1828" y="182"/>
                </a:lnTo>
                <a:lnTo>
                  <a:pt x="1830" y="184"/>
                </a:lnTo>
                <a:lnTo>
                  <a:pt x="1834" y="184"/>
                </a:lnTo>
                <a:lnTo>
                  <a:pt x="1838" y="182"/>
                </a:lnTo>
                <a:lnTo>
                  <a:pt x="1842" y="182"/>
                </a:lnTo>
                <a:lnTo>
                  <a:pt x="1846" y="184"/>
                </a:lnTo>
                <a:lnTo>
                  <a:pt x="1846" y="182"/>
                </a:lnTo>
                <a:lnTo>
                  <a:pt x="1850" y="180"/>
                </a:lnTo>
                <a:lnTo>
                  <a:pt x="1856" y="184"/>
                </a:lnTo>
                <a:lnTo>
                  <a:pt x="1860" y="184"/>
                </a:lnTo>
                <a:lnTo>
                  <a:pt x="1864" y="186"/>
                </a:lnTo>
                <a:lnTo>
                  <a:pt x="1866" y="188"/>
                </a:lnTo>
                <a:lnTo>
                  <a:pt x="1868" y="192"/>
                </a:lnTo>
                <a:lnTo>
                  <a:pt x="1872" y="192"/>
                </a:lnTo>
                <a:lnTo>
                  <a:pt x="1876" y="196"/>
                </a:lnTo>
                <a:lnTo>
                  <a:pt x="1880" y="200"/>
                </a:lnTo>
                <a:lnTo>
                  <a:pt x="1876" y="202"/>
                </a:lnTo>
                <a:lnTo>
                  <a:pt x="1876" y="206"/>
                </a:lnTo>
                <a:lnTo>
                  <a:pt x="1878" y="206"/>
                </a:lnTo>
                <a:lnTo>
                  <a:pt x="1878" y="210"/>
                </a:lnTo>
                <a:lnTo>
                  <a:pt x="1876" y="212"/>
                </a:lnTo>
                <a:lnTo>
                  <a:pt x="1880" y="214"/>
                </a:lnTo>
                <a:lnTo>
                  <a:pt x="1884" y="214"/>
                </a:lnTo>
                <a:lnTo>
                  <a:pt x="1884" y="218"/>
                </a:lnTo>
                <a:lnTo>
                  <a:pt x="1888" y="222"/>
                </a:lnTo>
                <a:lnTo>
                  <a:pt x="1888" y="226"/>
                </a:lnTo>
                <a:lnTo>
                  <a:pt x="1890" y="228"/>
                </a:lnTo>
                <a:lnTo>
                  <a:pt x="1890" y="232"/>
                </a:lnTo>
                <a:lnTo>
                  <a:pt x="1892" y="230"/>
                </a:lnTo>
                <a:lnTo>
                  <a:pt x="1896" y="216"/>
                </a:lnTo>
                <a:lnTo>
                  <a:pt x="1902" y="214"/>
                </a:lnTo>
                <a:lnTo>
                  <a:pt x="1910" y="210"/>
                </a:lnTo>
                <a:lnTo>
                  <a:pt x="1912" y="210"/>
                </a:lnTo>
                <a:lnTo>
                  <a:pt x="1914" y="210"/>
                </a:lnTo>
                <a:lnTo>
                  <a:pt x="1926" y="210"/>
                </a:lnTo>
                <a:lnTo>
                  <a:pt x="1936" y="210"/>
                </a:lnTo>
                <a:lnTo>
                  <a:pt x="1936" y="214"/>
                </a:lnTo>
                <a:lnTo>
                  <a:pt x="1940" y="214"/>
                </a:lnTo>
                <a:lnTo>
                  <a:pt x="1942" y="216"/>
                </a:lnTo>
                <a:lnTo>
                  <a:pt x="1944" y="212"/>
                </a:lnTo>
                <a:lnTo>
                  <a:pt x="1956" y="212"/>
                </a:lnTo>
                <a:lnTo>
                  <a:pt x="1966" y="214"/>
                </a:lnTo>
                <a:lnTo>
                  <a:pt x="1966" y="218"/>
                </a:lnTo>
                <a:lnTo>
                  <a:pt x="1968" y="218"/>
                </a:lnTo>
                <a:lnTo>
                  <a:pt x="1972" y="216"/>
                </a:lnTo>
                <a:lnTo>
                  <a:pt x="1978" y="214"/>
                </a:lnTo>
                <a:lnTo>
                  <a:pt x="1980" y="216"/>
                </a:lnTo>
                <a:lnTo>
                  <a:pt x="1982" y="216"/>
                </a:lnTo>
                <a:lnTo>
                  <a:pt x="1988" y="210"/>
                </a:lnTo>
                <a:lnTo>
                  <a:pt x="1988" y="216"/>
                </a:lnTo>
                <a:lnTo>
                  <a:pt x="1988" y="222"/>
                </a:lnTo>
                <a:lnTo>
                  <a:pt x="1990" y="222"/>
                </a:lnTo>
                <a:lnTo>
                  <a:pt x="1994" y="224"/>
                </a:lnTo>
                <a:lnTo>
                  <a:pt x="1996" y="238"/>
                </a:lnTo>
                <a:lnTo>
                  <a:pt x="2006" y="236"/>
                </a:lnTo>
                <a:lnTo>
                  <a:pt x="2006" y="234"/>
                </a:lnTo>
                <a:lnTo>
                  <a:pt x="2010" y="236"/>
                </a:lnTo>
                <a:lnTo>
                  <a:pt x="2014" y="234"/>
                </a:lnTo>
                <a:lnTo>
                  <a:pt x="2014" y="230"/>
                </a:lnTo>
                <a:lnTo>
                  <a:pt x="2018" y="230"/>
                </a:lnTo>
                <a:lnTo>
                  <a:pt x="2020" y="226"/>
                </a:lnTo>
                <a:lnTo>
                  <a:pt x="2024" y="226"/>
                </a:lnTo>
                <a:lnTo>
                  <a:pt x="2024" y="220"/>
                </a:lnTo>
                <a:lnTo>
                  <a:pt x="2024" y="214"/>
                </a:lnTo>
                <a:lnTo>
                  <a:pt x="2020" y="212"/>
                </a:lnTo>
                <a:lnTo>
                  <a:pt x="2018" y="212"/>
                </a:lnTo>
                <a:lnTo>
                  <a:pt x="2018" y="204"/>
                </a:lnTo>
                <a:lnTo>
                  <a:pt x="2018" y="198"/>
                </a:lnTo>
                <a:lnTo>
                  <a:pt x="2022" y="198"/>
                </a:lnTo>
                <a:lnTo>
                  <a:pt x="2026" y="200"/>
                </a:lnTo>
                <a:lnTo>
                  <a:pt x="2034" y="200"/>
                </a:lnTo>
                <a:lnTo>
                  <a:pt x="2042" y="200"/>
                </a:lnTo>
                <a:lnTo>
                  <a:pt x="2046" y="202"/>
                </a:lnTo>
                <a:lnTo>
                  <a:pt x="2050" y="202"/>
                </a:lnTo>
                <a:lnTo>
                  <a:pt x="2052" y="200"/>
                </a:lnTo>
                <a:lnTo>
                  <a:pt x="2056" y="202"/>
                </a:lnTo>
                <a:lnTo>
                  <a:pt x="2062" y="202"/>
                </a:lnTo>
                <a:lnTo>
                  <a:pt x="2068" y="204"/>
                </a:lnTo>
                <a:lnTo>
                  <a:pt x="2076" y="202"/>
                </a:lnTo>
                <a:lnTo>
                  <a:pt x="2078" y="200"/>
                </a:lnTo>
                <a:lnTo>
                  <a:pt x="2078" y="202"/>
                </a:lnTo>
                <a:lnTo>
                  <a:pt x="2084" y="208"/>
                </a:lnTo>
                <a:lnTo>
                  <a:pt x="2090" y="208"/>
                </a:lnTo>
                <a:lnTo>
                  <a:pt x="2096" y="210"/>
                </a:lnTo>
                <a:lnTo>
                  <a:pt x="2098" y="214"/>
                </a:lnTo>
                <a:lnTo>
                  <a:pt x="2102" y="218"/>
                </a:lnTo>
                <a:lnTo>
                  <a:pt x="2106" y="218"/>
                </a:lnTo>
                <a:lnTo>
                  <a:pt x="2108" y="218"/>
                </a:lnTo>
                <a:lnTo>
                  <a:pt x="2112" y="216"/>
                </a:lnTo>
                <a:lnTo>
                  <a:pt x="2116" y="216"/>
                </a:lnTo>
                <a:lnTo>
                  <a:pt x="2118" y="218"/>
                </a:lnTo>
                <a:lnTo>
                  <a:pt x="2122" y="220"/>
                </a:lnTo>
                <a:lnTo>
                  <a:pt x="2132" y="220"/>
                </a:lnTo>
                <a:lnTo>
                  <a:pt x="2136" y="224"/>
                </a:lnTo>
                <a:lnTo>
                  <a:pt x="2136" y="228"/>
                </a:lnTo>
                <a:lnTo>
                  <a:pt x="2140" y="230"/>
                </a:lnTo>
                <a:lnTo>
                  <a:pt x="2144" y="234"/>
                </a:lnTo>
                <a:lnTo>
                  <a:pt x="2146" y="242"/>
                </a:lnTo>
                <a:lnTo>
                  <a:pt x="2158" y="244"/>
                </a:lnTo>
                <a:lnTo>
                  <a:pt x="2158" y="246"/>
                </a:lnTo>
                <a:lnTo>
                  <a:pt x="2162" y="246"/>
                </a:lnTo>
                <a:lnTo>
                  <a:pt x="2164" y="246"/>
                </a:lnTo>
                <a:lnTo>
                  <a:pt x="2168" y="250"/>
                </a:lnTo>
                <a:lnTo>
                  <a:pt x="2166" y="252"/>
                </a:lnTo>
                <a:lnTo>
                  <a:pt x="2166" y="254"/>
                </a:lnTo>
                <a:lnTo>
                  <a:pt x="2168" y="254"/>
                </a:lnTo>
                <a:lnTo>
                  <a:pt x="2174" y="258"/>
                </a:lnTo>
                <a:lnTo>
                  <a:pt x="2180" y="262"/>
                </a:lnTo>
                <a:lnTo>
                  <a:pt x="2184" y="262"/>
                </a:lnTo>
                <a:lnTo>
                  <a:pt x="2186" y="266"/>
                </a:lnTo>
                <a:lnTo>
                  <a:pt x="2194" y="268"/>
                </a:lnTo>
                <a:lnTo>
                  <a:pt x="2196" y="272"/>
                </a:lnTo>
                <a:lnTo>
                  <a:pt x="2200" y="274"/>
                </a:lnTo>
                <a:lnTo>
                  <a:pt x="2204" y="274"/>
                </a:lnTo>
                <a:lnTo>
                  <a:pt x="2206" y="280"/>
                </a:lnTo>
                <a:lnTo>
                  <a:pt x="2208" y="282"/>
                </a:lnTo>
                <a:lnTo>
                  <a:pt x="2212" y="284"/>
                </a:lnTo>
                <a:lnTo>
                  <a:pt x="2212" y="290"/>
                </a:lnTo>
                <a:lnTo>
                  <a:pt x="2210" y="298"/>
                </a:lnTo>
                <a:lnTo>
                  <a:pt x="2216" y="300"/>
                </a:lnTo>
                <a:lnTo>
                  <a:pt x="2214" y="288"/>
                </a:lnTo>
                <a:lnTo>
                  <a:pt x="2226" y="286"/>
                </a:lnTo>
                <a:lnTo>
                  <a:pt x="2238" y="286"/>
                </a:lnTo>
                <a:lnTo>
                  <a:pt x="2240" y="288"/>
                </a:lnTo>
                <a:lnTo>
                  <a:pt x="2244" y="290"/>
                </a:lnTo>
                <a:lnTo>
                  <a:pt x="2246" y="290"/>
                </a:lnTo>
                <a:lnTo>
                  <a:pt x="2248" y="292"/>
                </a:lnTo>
                <a:lnTo>
                  <a:pt x="2248" y="296"/>
                </a:lnTo>
                <a:lnTo>
                  <a:pt x="2254" y="298"/>
                </a:lnTo>
                <a:lnTo>
                  <a:pt x="2254" y="302"/>
                </a:lnTo>
                <a:lnTo>
                  <a:pt x="2262" y="306"/>
                </a:lnTo>
                <a:lnTo>
                  <a:pt x="2268" y="310"/>
                </a:lnTo>
                <a:lnTo>
                  <a:pt x="2270" y="312"/>
                </a:lnTo>
                <a:lnTo>
                  <a:pt x="2274" y="312"/>
                </a:lnTo>
                <a:lnTo>
                  <a:pt x="2274" y="314"/>
                </a:lnTo>
                <a:lnTo>
                  <a:pt x="2270" y="316"/>
                </a:lnTo>
                <a:close/>
                <a:moveTo>
                  <a:pt x="26" y="556"/>
                </a:moveTo>
                <a:lnTo>
                  <a:pt x="26" y="556"/>
                </a:lnTo>
                <a:lnTo>
                  <a:pt x="16" y="546"/>
                </a:lnTo>
                <a:lnTo>
                  <a:pt x="12" y="548"/>
                </a:lnTo>
                <a:lnTo>
                  <a:pt x="14" y="544"/>
                </a:lnTo>
                <a:lnTo>
                  <a:pt x="14" y="542"/>
                </a:lnTo>
                <a:lnTo>
                  <a:pt x="12" y="542"/>
                </a:lnTo>
                <a:lnTo>
                  <a:pt x="10" y="542"/>
                </a:lnTo>
                <a:lnTo>
                  <a:pt x="12" y="542"/>
                </a:lnTo>
                <a:lnTo>
                  <a:pt x="8" y="546"/>
                </a:lnTo>
                <a:lnTo>
                  <a:pt x="6" y="546"/>
                </a:lnTo>
                <a:lnTo>
                  <a:pt x="4" y="554"/>
                </a:lnTo>
                <a:lnTo>
                  <a:pt x="6" y="554"/>
                </a:lnTo>
                <a:lnTo>
                  <a:pt x="4" y="556"/>
                </a:lnTo>
                <a:lnTo>
                  <a:pt x="4" y="560"/>
                </a:lnTo>
                <a:lnTo>
                  <a:pt x="0" y="562"/>
                </a:lnTo>
                <a:lnTo>
                  <a:pt x="0" y="564"/>
                </a:lnTo>
                <a:lnTo>
                  <a:pt x="4" y="568"/>
                </a:lnTo>
                <a:lnTo>
                  <a:pt x="14" y="572"/>
                </a:lnTo>
                <a:lnTo>
                  <a:pt x="26" y="574"/>
                </a:lnTo>
                <a:lnTo>
                  <a:pt x="32" y="574"/>
                </a:lnTo>
                <a:lnTo>
                  <a:pt x="40" y="574"/>
                </a:lnTo>
                <a:lnTo>
                  <a:pt x="46" y="572"/>
                </a:lnTo>
                <a:lnTo>
                  <a:pt x="44" y="560"/>
                </a:lnTo>
                <a:lnTo>
                  <a:pt x="36" y="560"/>
                </a:lnTo>
                <a:lnTo>
                  <a:pt x="30" y="558"/>
                </a:lnTo>
                <a:lnTo>
                  <a:pt x="26" y="55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  <a:prstDash val="solid"/>
            <a:rou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5" name="Oval 357"/>
          <p:cNvSpPr>
            <a:spLocks noChangeArrowheads="1"/>
          </p:cNvSpPr>
          <p:nvPr/>
        </p:nvSpPr>
        <p:spPr bwMode="auto">
          <a:xfrm>
            <a:off x="3976249" y="949264"/>
            <a:ext cx="27432" cy="27432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round/>
          </a:ln>
        </p:spPr>
        <p:txBody>
          <a:bodyPr wrap="none" lIns="0" tIns="0" rIns="0" bIns="0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64646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4450" y="766384"/>
            <a:ext cx="565150" cy="1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Moscow</a:t>
            </a:r>
            <a:endParaRPr lang="ru-RU" sz="800" b="1" dirty="0"/>
          </a:p>
        </p:txBody>
      </p:sp>
      <p:sp>
        <p:nvSpPr>
          <p:cNvPr id="7" name="Oval 357"/>
          <p:cNvSpPr>
            <a:spLocks noChangeArrowheads="1"/>
          </p:cNvSpPr>
          <p:nvPr/>
        </p:nvSpPr>
        <p:spPr bwMode="auto">
          <a:xfrm flipH="1" flipV="1">
            <a:off x="4123309" y="953140"/>
            <a:ext cx="27432" cy="27432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round/>
          </a:ln>
        </p:spPr>
        <p:txBody>
          <a:bodyPr wrap="none" lIns="0" tIns="0" rIns="0" bIns="0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64646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3632" y="859134"/>
            <a:ext cx="770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Innopolis</a:t>
            </a:r>
            <a:endParaRPr lang="en-US" sz="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99667" y="1092200"/>
            <a:ext cx="158923" cy="305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64905" y="987574"/>
            <a:ext cx="127000" cy="183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矩形 4"/>
          <p:cNvSpPr/>
          <p:nvPr/>
        </p:nvSpPr>
        <p:spPr>
          <a:xfrm>
            <a:off x="6568838" y="1513979"/>
            <a:ext cx="25602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Innopolis is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a town in </a:t>
            </a:r>
            <a:r>
              <a:rPr lang="en-US" altLang="zh-CN" sz="1200" dirty="0" err="1">
                <a:latin typeface="微软雅黑" panose="020B0503020204020204" charset="-122"/>
                <a:ea typeface="微软雅黑" panose="020B0503020204020204" charset="-122"/>
              </a:rPr>
              <a:t>Verkhneuslonsky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 District of the Republic of </a:t>
            </a:r>
            <a:r>
              <a:rPr lang="en-US" altLang="zh-CN" sz="1200" dirty="0" err="1">
                <a:latin typeface="微软雅黑" panose="020B0503020204020204" charset="-122"/>
                <a:ea typeface="微软雅黑" panose="020B0503020204020204" charset="-122"/>
              </a:rPr>
              <a:t>Tatarstan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Russia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Innopolis was established on December 24,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2012</a:t>
            </a:r>
            <a:r>
              <a:rPr lang="ru-RU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as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a technology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park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Innopolis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has created a Special economic zone to attract promising technology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companies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ru-RU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102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population</a:t>
            </a:r>
            <a:endParaRPr lang="ru-RU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Area </a:t>
            </a:r>
            <a:r>
              <a:rPr lang="ru-RU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2,2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sq. km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42" name="Picture 2" descr="http://innopolis.ru/local/styles/img/map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559699"/>
            <a:ext cx="6568838" cy="41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51"/>
          <p:cNvSpPr txBox="1">
            <a:spLocks noChangeArrowheads="1"/>
          </p:cNvSpPr>
          <p:nvPr/>
        </p:nvSpPr>
        <p:spPr bwMode="auto">
          <a:xfrm>
            <a:off x="145144" y="272722"/>
            <a:ext cx="5163456" cy="57055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3668" tIns="31834" rIns="63668" bIns="31834"/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Felix Titling" panose="04060505060202020A04" pitchFamily="82" charset="0"/>
                <a:ea typeface="Cambria" panose="02040503050406030204" pitchFamily="18" charset="0"/>
                <a:cs typeface="Mongolian Baiti" panose="03000500000000000000" pitchFamily="66" charset="0"/>
              </a:rPr>
              <a:t>Togliatti</a:t>
            </a:r>
            <a:endParaRPr lang="en-US" altLang="zh-CN" sz="3600" b="1" dirty="0" smtClean="0">
              <a:solidFill>
                <a:srgbClr val="C00000"/>
              </a:solidFill>
              <a:latin typeface="Felix Titling" panose="04060505060202020A04" pitchFamily="82" charset="0"/>
              <a:ea typeface="Cambria" panose="02040503050406030204" pitchFamily="18" charset="0"/>
              <a:cs typeface="Mongolian Baiti" panose="03000500000000000000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7267" y="1092200"/>
            <a:ext cx="67733" cy="238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Freeform 104"/>
          <p:cNvSpPr>
            <a:spLocks noEditPoints="1"/>
          </p:cNvSpPr>
          <p:nvPr/>
        </p:nvSpPr>
        <p:spPr bwMode="auto">
          <a:xfrm>
            <a:off x="3628405" y="155948"/>
            <a:ext cx="3020045" cy="1358031"/>
          </a:xfrm>
          <a:custGeom>
            <a:avLst/>
            <a:gdLst>
              <a:gd name="T0" fmla="*/ 1636 w 2274"/>
              <a:gd name="T1" fmla="*/ 652 h 828"/>
              <a:gd name="T2" fmla="*/ 2270 w 2274"/>
              <a:gd name="T3" fmla="*/ 316 h 828"/>
              <a:gd name="T4" fmla="*/ 2196 w 2274"/>
              <a:gd name="T5" fmla="*/ 336 h 828"/>
              <a:gd name="T6" fmla="*/ 2106 w 2274"/>
              <a:gd name="T7" fmla="*/ 336 h 828"/>
              <a:gd name="T8" fmla="*/ 2054 w 2274"/>
              <a:gd name="T9" fmla="*/ 400 h 828"/>
              <a:gd name="T10" fmla="*/ 1960 w 2274"/>
              <a:gd name="T11" fmla="*/ 426 h 828"/>
              <a:gd name="T12" fmla="*/ 1912 w 2274"/>
              <a:gd name="T13" fmla="*/ 518 h 828"/>
              <a:gd name="T14" fmla="*/ 1830 w 2274"/>
              <a:gd name="T15" fmla="*/ 616 h 828"/>
              <a:gd name="T16" fmla="*/ 1904 w 2274"/>
              <a:gd name="T17" fmla="*/ 426 h 828"/>
              <a:gd name="T18" fmla="*/ 1896 w 2274"/>
              <a:gd name="T19" fmla="*/ 418 h 828"/>
              <a:gd name="T20" fmla="*/ 1820 w 2274"/>
              <a:gd name="T21" fmla="*/ 424 h 828"/>
              <a:gd name="T22" fmla="*/ 1760 w 2274"/>
              <a:gd name="T23" fmla="*/ 450 h 828"/>
              <a:gd name="T24" fmla="*/ 1650 w 2274"/>
              <a:gd name="T25" fmla="*/ 450 h 828"/>
              <a:gd name="T26" fmla="*/ 1556 w 2274"/>
              <a:gd name="T27" fmla="*/ 548 h 828"/>
              <a:gd name="T28" fmla="*/ 1620 w 2274"/>
              <a:gd name="T29" fmla="*/ 616 h 828"/>
              <a:gd name="T30" fmla="*/ 1554 w 2274"/>
              <a:gd name="T31" fmla="*/ 762 h 828"/>
              <a:gd name="T32" fmla="*/ 1498 w 2274"/>
              <a:gd name="T33" fmla="*/ 756 h 828"/>
              <a:gd name="T34" fmla="*/ 1342 w 2274"/>
              <a:gd name="T35" fmla="*/ 608 h 828"/>
              <a:gd name="T36" fmla="*/ 1038 w 2274"/>
              <a:gd name="T37" fmla="*/ 650 h 828"/>
              <a:gd name="T38" fmla="*/ 692 w 2274"/>
              <a:gd name="T39" fmla="*/ 570 h 828"/>
              <a:gd name="T40" fmla="*/ 492 w 2274"/>
              <a:gd name="T41" fmla="*/ 630 h 828"/>
              <a:gd name="T42" fmla="*/ 392 w 2274"/>
              <a:gd name="T43" fmla="*/ 650 h 828"/>
              <a:gd name="T44" fmla="*/ 386 w 2274"/>
              <a:gd name="T45" fmla="*/ 730 h 828"/>
              <a:gd name="T46" fmla="*/ 374 w 2274"/>
              <a:gd name="T47" fmla="*/ 816 h 828"/>
              <a:gd name="T48" fmla="*/ 254 w 2274"/>
              <a:gd name="T49" fmla="*/ 766 h 828"/>
              <a:gd name="T50" fmla="*/ 276 w 2274"/>
              <a:gd name="T51" fmla="*/ 684 h 828"/>
              <a:gd name="T52" fmla="*/ 180 w 2274"/>
              <a:gd name="T53" fmla="*/ 608 h 828"/>
              <a:gd name="T54" fmla="*/ 114 w 2274"/>
              <a:gd name="T55" fmla="*/ 510 h 828"/>
              <a:gd name="T56" fmla="*/ 118 w 2274"/>
              <a:gd name="T57" fmla="*/ 418 h 828"/>
              <a:gd name="T58" fmla="*/ 138 w 2274"/>
              <a:gd name="T59" fmla="*/ 244 h 828"/>
              <a:gd name="T60" fmla="*/ 210 w 2274"/>
              <a:gd name="T61" fmla="*/ 222 h 828"/>
              <a:gd name="T62" fmla="*/ 204 w 2274"/>
              <a:gd name="T63" fmla="*/ 280 h 828"/>
              <a:gd name="T64" fmla="*/ 212 w 2274"/>
              <a:gd name="T65" fmla="*/ 322 h 828"/>
              <a:gd name="T66" fmla="*/ 276 w 2274"/>
              <a:gd name="T67" fmla="*/ 318 h 828"/>
              <a:gd name="T68" fmla="*/ 338 w 2274"/>
              <a:gd name="T69" fmla="*/ 240 h 828"/>
              <a:gd name="T70" fmla="*/ 436 w 2274"/>
              <a:gd name="T71" fmla="*/ 244 h 828"/>
              <a:gd name="T72" fmla="*/ 512 w 2274"/>
              <a:gd name="T73" fmla="*/ 242 h 828"/>
              <a:gd name="T74" fmla="*/ 600 w 2274"/>
              <a:gd name="T75" fmla="*/ 218 h 828"/>
              <a:gd name="T76" fmla="*/ 642 w 2274"/>
              <a:gd name="T77" fmla="*/ 200 h 828"/>
              <a:gd name="T78" fmla="*/ 714 w 2274"/>
              <a:gd name="T79" fmla="*/ 198 h 828"/>
              <a:gd name="T80" fmla="*/ 704 w 2274"/>
              <a:gd name="T81" fmla="*/ 294 h 828"/>
              <a:gd name="T82" fmla="*/ 788 w 2274"/>
              <a:gd name="T83" fmla="*/ 268 h 828"/>
              <a:gd name="T84" fmla="*/ 738 w 2274"/>
              <a:gd name="T85" fmla="*/ 150 h 828"/>
              <a:gd name="T86" fmla="*/ 782 w 2274"/>
              <a:gd name="T87" fmla="*/ 164 h 828"/>
              <a:gd name="T88" fmla="*/ 880 w 2274"/>
              <a:gd name="T89" fmla="*/ 218 h 828"/>
              <a:gd name="T90" fmla="*/ 834 w 2274"/>
              <a:gd name="T91" fmla="*/ 108 h 828"/>
              <a:gd name="T92" fmla="*/ 916 w 2274"/>
              <a:gd name="T93" fmla="*/ 70 h 828"/>
              <a:gd name="T94" fmla="*/ 1036 w 2274"/>
              <a:gd name="T95" fmla="*/ 46 h 828"/>
              <a:gd name="T96" fmla="*/ 1104 w 2274"/>
              <a:gd name="T97" fmla="*/ 8 h 828"/>
              <a:gd name="T98" fmla="*/ 1212 w 2274"/>
              <a:gd name="T99" fmla="*/ 24 h 828"/>
              <a:gd name="T100" fmla="*/ 1188 w 2274"/>
              <a:gd name="T101" fmla="*/ 116 h 828"/>
              <a:gd name="T102" fmla="*/ 1208 w 2274"/>
              <a:gd name="T103" fmla="*/ 108 h 828"/>
              <a:gd name="T104" fmla="*/ 1320 w 2274"/>
              <a:gd name="T105" fmla="*/ 126 h 828"/>
              <a:gd name="T106" fmla="*/ 1406 w 2274"/>
              <a:gd name="T107" fmla="*/ 108 h 828"/>
              <a:gd name="T108" fmla="*/ 1434 w 2274"/>
              <a:gd name="T109" fmla="*/ 164 h 828"/>
              <a:gd name="T110" fmla="*/ 1506 w 2274"/>
              <a:gd name="T111" fmla="*/ 168 h 828"/>
              <a:gd name="T112" fmla="*/ 1604 w 2274"/>
              <a:gd name="T113" fmla="*/ 172 h 828"/>
              <a:gd name="T114" fmla="*/ 1690 w 2274"/>
              <a:gd name="T115" fmla="*/ 156 h 828"/>
              <a:gd name="T116" fmla="*/ 1754 w 2274"/>
              <a:gd name="T117" fmla="*/ 188 h 828"/>
              <a:gd name="T118" fmla="*/ 1890 w 2274"/>
              <a:gd name="T119" fmla="*/ 228 h 828"/>
              <a:gd name="T120" fmla="*/ 2024 w 2274"/>
              <a:gd name="T121" fmla="*/ 226 h 828"/>
              <a:gd name="T122" fmla="*/ 2158 w 2274"/>
              <a:gd name="T123" fmla="*/ 246 h 828"/>
              <a:gd name="T124" fmla="*/ 26 w 2274"/>
              <a:gd name="T125" fmla="*/ 556 h 8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4" h="828">
                <a:moveTo>
                  <a:pt x="1666" y="666"/>
                </a:moveTo>
                <a:lnTo>
                  <a:pt x="1666" y="666"/>
                </a:lnTo>
                <a:lnTo>
                  <a:pt x="1668" y="674"/>
                </a:lnTo>
                <a:lnTo>
                  <a:pt x="1664" y="670"/>
                </a:lnTo>
                <a:lnTo>
                  <a:pt x="1658" y="666"/>
                </a:lnTo>
                <a:lnTo>
                  <a:pt x="1656" y="666"/>
                </a:lnTo>
                <a:lnTo>
                  <a:pt x="1652" y="666"/>
                </a:lnTo>
                <a:lnTo>
                  <a:pt x="1650" y="668"/>
                </a:lnTo>
                <a:lnTo>
                  <a:pt x="1648" y="672"/>
                </a:lnTo>
                <a:lnTo>
                  <a:pt x="1648" y="678"/>
                </a:lnTo>
                <a:lnTo>
                  <a:pt x="1648" y="682"/>
                </a:lnTo>
                <a:lnTo>
                  <a:pt x="1644" y="692"/>
                </a:lnTo>
                <a:lnTo>
                  <a:pt x="1642" y="702"/>
                </a:lnTo>
                <a:lnTo>
                  <a:pt x="1644" y="710"/>
                </a:lnTo>
                <a:lnTo>
                  <a:pt x="1648" y="720"/>
                </a:lnTo>
                <a:lnTo>
                  <a:pt x="1652" y="722"/>
                </a:lnTo>
                <a:lnTo>
                  <a:pt x="1652" y="728"/>
                </a:lnTo>
                <a:lnTo>
                  <a:pt x="1654" y="734"/>
                </a:lnTo>
                <a:lnTo>
                  <a:pt x="1650" y="736"/>
                </a:lnTo>
                <a:lnTo>
                  <a:pt x="1650" y="734"/>
                </a:lnTo>
                <a:lnTo>
                  <a:pt x="1648" y="730"/>
                </a:lnTo>
                <a:lnTo>
                  <a:pt x="1646" y="728"/>
                </a:lnTo>
                <a:lnTo>
                  <a:pt x="1644" y="726"/>
                </a:lnTo>
                <a:lnTo>
                  <a:pt x="1642" y="722"/>
                </a:lnTo>
                <a:lnTo>
                  <a:pt x="1640" y="722"/>
                </a:lnTo>
                <a:lnTo>
                  <a:pt x="1638" y="724"/>
                </a:lnTo>
                <a:lnTo>
                  <a:pt x="1636" y="726"/>
                </a:lnTo>
                <a:lnTo>
                  <a:pt x="1634" y="732"/>
                </a:lnTo>
                <a:lnTo>
                  <a:pt x="1634" y="734"/>
                </a:lnTo>
                <a:lnTo>
                  <a:pt x="1630" y="734"/>
                </a:lnTo>
                <a:lnTo>
                  <a:pt x="1632" y="722"/>
                </a:lnTo>
                <a:lnTo>
                  <a:pt x="1634" y="720"/>
                </a:lnTo>
                <a:lnTo>
                  <a:pt x="1634" y="716"/>
                </a:lnTo>
                <a:lnTo>
                  <a:pt x="1634" y="710"/>
                </a:lnTo>
                <a:lnTo>
                  <a:pt x="1636" y="708"/>
                </a:lnTo>
                <a:lnTo>
                  <a:pt x="1636" y="696"/>
                </a:lnTo>
                <a:lnTo>
                  <a:pt x="1634" y="682"/>
                </a:lnTo>
                <a:lnTo>
                  <a:pt x="1636" y="680"/>
                </a:lnTo>
                <a:lnTo>
                  <a:pt x="1634" y="670"/>
                </a:lnTo>
                <a:lnTo>
                  <a:pt x="1636" y="660"/>
                </a:lnTo>
                <a:lnTo>
                  <a:pt x="1636" y="652"/>
                </a:lnTo>
                <a:lnTo>
                  <a:pt x="1634" y="644"/>
                </a:lnTo>
                <a:lnTo>
                  <a:pt x="1636" y="636"/>
                </a:lnTo>
                <a:lnTo>
                  <a:pt x="1634" y="630"/>
                </a:lnTo>
                <a:lnTo>
                  <a:pt x="1632" y="622"/>
                </a:lnTo>
                <a:lnTo>
                  <a:pt x="1632" y="616"/>
                </a:lnTo>
                <a:lnTo>
                  <a:pt x="1634" y="612"/>
                </a:lnTo>
                <a:lnTo>
                  <a:pt x="1634" y="608"/>
                </a:lnTo>
                <a:lnTo>
                  <a:pt x="1632" y="604"/>
                </a:lnTo>
                <a:lnTo>
                  <a:pt x="1636" y="602"/>
                </a:lnTo>
                <a:lnTo>
                  <a:pt x="1636" y="596"/>
                </a:lnTo>
                <a:lnTo>
                  <a:pt x="1644" y="592"/>
                </a:lnTo>
                <a:lnTo>
                  <a:pt x="1642" y="574"/>
                </a:lnTo>
                <a:lnTo>
                  <a:pt x="1646" y="574"/>
                </a:lnTo>
                <a:lnTo>
                  <a:pt x="1648" y="570"/>
                </a:lnTo>
                <a:lnTo>
                  <a:pt x="1652" y="576"/>
                </a:lnTo>
                <a:lnTo>
                  <a:pt x="1652" y="582"/>
                </a:lnTo>
                <a:lnTo>
                  <a:pt x="1650" y="584"/>
                </a:lnTo>
                <a:lnTo>
                  <a:pt x="1650" y="588"/>
                </a:lnTo>
                <a:lnTo>
                  <a:pt x="1650" y="592"/>
                </a:lnTo>
                <a:lnTo>
                  <a:pt x="1650" y="596"/>
                </a:lnTo>
                <a:lnTo>
                  <a:pt x="1654" y="600"/>
                </a:lnTo>
                <a:lnTo>
                  <a:pt x="1656" y="604"/>
                </a:lnTo>
                <a:lnTo>
                  <a:pt x="1656" y="608"/>
                </a:lnTo>
                <a:lnTo>
                  <a:pt x="1652" y="618"/>
                </a:lnTo>
                <a:lnTo>
                  <a:pt x="1654" y="620"/>
                </a:lnTo>
                <a:lnTo>
                  <a:pt x="1652" y="626"/>
                </a:lnTo>
                <a:lnTo>
                  <a:pt x="1652" y="634"/>
                </a:lnTo>
                <a:lnTo>
                  <a:pt x="1654" y="638"/>
                </a:lnTo>
                <a:lnTo>
                  <a:pt x="1656" y="644"/>
                </a:lnTo>
                <a:lnTo>
                  <a:pt x="1654" y="648"/>
                </a:lnTo>
                <a:lnTo>
                  <a:pt x="1654" y="650"/>
                </a:lnTo>
                <a:lnTo>
                  <a:pt x="1654" y="654"/>
                </a:lnTo>
                <a:lnTo>
                  <a:pt x="1658" y="660"/>
                </a:lnTo>
                <a:lnTo>
                  <a:pt x="1662" y="660"/>
                </a:lnTo>
                <a:lnTo>
                  <a:pt x="1662" y="662"/>
                </a:lnTo>
                <a:lnTo>
                  <a:pt x="1664" y="666"/>
                </a:lnTo>
                <a:lnTo>
                  <a:pt x="1666" y="666"/>
                </a:lnTo>
                <a:close/>
                <a:moveTo>
                  <a:pt x="2270" y="316"/>
                </a:moveTo>
                <a:lnTo>
                  <a:pt x="2270" y="316"/>
                </a:lnTo>
                <a:lnTo>
                  <a:pt x="2270" y="318"/>
                </a:lnTo>
                <a:lnTo>
                  <a:pt x="2270" y="322"/>
                </a:lnTo>
                <a:lnTo>
                  <a:pt x="2266" y="322"/>
                </a:lnTo>
                <a:lnTo>
                  <a:pt x="2264" y="328"/>
                </a:lnTo>
                <a:lnTo>
                  <a:pt x="2260" y="328"/>
                </a:lnTo>
                <a:lnTo>
                  <a:pt x="2260" y="326"/>
                </a:lnTo>
                <a:lnTo>
                  <a:pt x="2256" y="324"/>
                </a:lnTo>
                <a:lnTo>
                  <a:pt x="2242" y="324"/>
                </a:lnTo>
                <a:lnTo>
                  <a:pt x="2242" y="330"/>
                </a:lnTo>
                <a:lnTo>
                  <a:pt x="2248" y="328"/>
                </a:lnTo>
                <a:lnTo>
                  <a:pt x="2248" y="336"/>
                </a:lnTo>
                <a:lnTo>
                  <a:pt x="2240" y="338"/>
                </a:lnTo>
                <a:lnTo>
                  <a:pt x="2242" y="340"/>
                </a:lnTo>
                <a:lnTo>
                  <a:pt x="2242" y="342"/>
                </a:lnTo>
                <a:lnTo>
                  <a:pt x="2242" y="344"/>
                </a:lnTo>
                <a:lnTo>
                  <a:pt x="2244" y="348"/>
                </a:lnTo>
                <a:lnTo>
                  <a:pt x="2248" y="352"/>
                </a:lnTo>
                <a:lnTo>
                  <a:pt x="2240" y="350"/>
                </a:lnTo>
                <a:lnTo>
                  <a:pt x="2240" y="352"/>
                </a:lnTo>
                <a:lnTo>
                  <a:pt x="2238" y="352"/>
                </a:lnTo>
                <a:lnTo>
                  <a:pt x="2236" y="350"/>
                </a:lnTo>
                <a:lnTo>
                  <a:pt x="2234" y="350"/>
                </a:lnTo>
                <a:lnTo>
                  <a:pt x="2234" y="346"/>
                </a:lnTo>
                <a:lnTo>
                  <a:pt x="2232" y="346"/>
                </a:lnTo>
                <a:lnTo>
                  <a:pt x="2232" y="348"/>
                </a:lnTo>
                <a:lnTo>
                  <a:pt x="2230" y="348"/>
                </a:lnTo>
                <a:lnTo>
                  <a:pt x="2230" y="350"/>
                </a:lnTo>
                <a:lnTo>
                  <a:pt x="2224" y="352"/>
                </a:lnTo>
                <a:lnTo>
                  <a:pt x="2224" y="348"/>
                </a:lnTo>
                <a:lnTo>
                  <a:pt x="2216" y="342"/>
                </a:lnTo>
                <a:lnTo>
                  <a:pt x="2208" y="340"/>
                </a:lnTo>
                <a:lnTo>
                  <a:pt x="2206" y="342"/>
                </a:lnTo>
                <a:lnTo>
                  <a:pt x="2204" y="342"/>
                </a:lnTo>
                <a:lnTo>
                  <a:pt x="2200" y="340"/>
                </a:lnTo>
                <a:lnTo>
                  <a:pt x="2196" y="336"/>
                </a:lnTo>
                <a:lnTo>
                  <a:pt x="2198" y="332"/>
                </a:lnTo>
                <a:lnTo>
                  <a:pt x="2196" y="330"/>
                </a:lnTo>
                <a:lnTo>
                  <a:pt x="2196" y="326"/>
                </a:lnTo>
                <a:lnTo>
                  <a:pt x="2192" y="320"/>
                </a:lnTo>
                <a:lnTo>
                  <a:pt x="2190" y="320"/>
                </a:lnTo>
                <a:lnTo>
                  <a:pt x="2186" y="320"/>
                </a:lnTo>
                <a:lnTo>
                  <a:pt x="2180" y="320"/>
                </a:lnTo>
                <a:lnTo>
                  <a:pt x="2180" y="318"/>
                </a:lnTo>
                <a:lnTo>
                  <a:pt x="2178" y="318"/>
                </a:lnTo>
                <a:lnTo>
                  <a:pt x="2176" y="320"/>
                </a:lnTo>
                <a:lnTo>
                  <a:pt x="2176" y="322"/>
                </a:lnTo>
                <a:lnTo>
                  <a:pt x="2170" y="324"/>
                </a:lnTo>
                <a:lnTo>
                  <a:pt x="2164" y="326"/>
                </a:lnTo>
                <a:lnTo>
                  <a:pt x="2160" y="322"/>
                </a:lnTo>
                <a:lnTo>
                  <a:pt x="2154" y="320"/>
                </a:lnTo>
                <a:lnTo>
                  <a:pt x="2154" y="316"/>
                </a:lnTo>
                <a:lnTo>
                  <a:pt x="2158" y="312"/>
                </a:lnTo>
                <a:lnTo>
                  <a:pt x="2158" y="310"/>
                </a:lnTo>
                <a:lnTo>
                  <a:pt x="2156" y="308"/>
                </a:lnTo>
                <a:lnTo>
                  <a:pt x="2154" y="306"/>
                </a:lnTo>
                <a:lnTo>
                  <a:pt x="2154" y="304"/>
                </a:lnTo>
                <a:lnTo>
                  <a:pt x="2156" y="302"/>
                </a:lnTo>
                <a:lnTo>
                  <a:pt x="2150" y="300"/>
                </a:lnTo>
                <a:lnTo>
                  <a:pt x="2146" y="304"/>
                </a:lnTo>
                <a:lnTo>
                  <a:pt x="2146" y="306"/>
                </a:lnTo>
                <a:lnTo>
                  <a:pt x="2148" y="308"/>
                </a:lnTo>
                <a:lnTo>
                  <a:pt x="2148" y="312"/>
                </a:lnTo>
                <a:lnTo>
                  <a:pt x="2146" y="312"/>
                </a:lnTo>
                <a:lnTo>
                  <a:pt x="2144" y="316"/>
                </a:lnTo>
                <a:lnTo>
                  <a:pt x="2152" y="320"/>
                </a:lnTo>
                <a:lnTo>
                  <a:pt x="2152" y="322"/>
                </a:lnTo>
                <a:lnTo>
                  <a:pt x="2146" y="328"/>
                </a:lnTo>
                <a:lnTo>
                  <a:pt x="2148" y="330"/>
                </a:lnTo>
                <a:lnTo>
                  <a:pt x="2146" y="334"/>
                </a:lnTo>
                <a:lnTo>
                  <a:pt x="2140" y="338"/>
                </a:lnTo>
                <a:lnTo>
                  <a:pt x="2132" y="340"/>
                </a:lnTo>
                <a:lnTo>
                  <a:pt x="2126" y="340"/>
                </a:lnTo>
                <a:lnTo>
                  <a:pt x="2120" y="338"/>
                </a:lnTo>
                <a:lnTo>
                  <a:pt x="2108" y="334"/>
                </a:lnTo>
                <a:lnTo>
                  <a:pt x="2106" y="336"/>
                </a:lnTo>
                <a:lnTo>
                  <a:pt x="2100" y="336"/>
                </a:lnTo>
                <a:lnTo>
                  <a:pt x="2094" y="336"/>
                </a:lnTo>
                <a:lnTo>
                  <a:pt x="2092" y="338"/>
                </a:lnTo>
                <a:lnTo>
                  <a:pt x="2100" y="338"/>
                </a:lnTo>
                <a:lnTo>
                  <a:pt x="2106" y="342"/>
                </a:lnTo>
                <a:lnTo>
                  <a:pt x="2110" y="338"/>
                </a:lnTo>
                <a:lnTo>
                  <a:pt x="2112" y="344"/>
                </a:lnTo>
                <a:lnTo>
                  <a:pt x="2108" y="344"/>
                </a:lnTo>
                <a:lnTo>
                  <a:pt x="2106" y="350"/>
                </a:lnTo>
                <a:lnTo>
                  <a:pt x="2112" y="348"/>
                </a:lnTo>
                <a:lnTo>
                  <a:pt x="2116" y="348"/>
                </a:lnTo>
                <a:lnTo>
                  <a:pt x="2122" y="360"/>
                </a:lnTo>
                <a:lnTo>
                  <a:pt x="2124" y="360"/>
                </a:lnTo>
                <a:lnTo>
                  <a:pt x="2126" y="366"/>
                </a:lnTo>
                <a:lnTo>
                  <a:pt x="2128" y="368"/>
                </a:lnTo>
                <a:lnTo>
                  <a:pt x="2126" y="370"/>
                </a:lnTo>
                <a:lnTo>
                  <a:pt x="2126" y="372"/>
                </a:lnTo>
                <a:lnTo>
                  <a:pt x="2132" y="374"/>
                </a:lnTo>
                <a:lnTo>
                  <a:pt x="2132" y="376"/>
                </a:lnTo>
                <a:lnTo>
                  <a:pt x="2132" y="378"/>
                </a:lnTo>
                <a:lnTo>
                  <a:pt x="2132" y="382"/>
                </a:lnTo>
                <a:lnTo>
                  <a:pt x="2134" y="384"/>
                </a:lnTo>
                <a:lnTo>
                  <a:pt x="2128" y="388"/>
                </a:lnTo>
                <a:lnTo>
                  <a:pt x="2124" y="390"/>
                </a:lnTo>
                <a:lnTo>
                  <a:pt x="2120" y="388"/>
                </a:lnTo>
                <a:lnTo>
                  <a:pt x="2114" y="384"/>
                </a:lnTo>
                <a:lnTo>
                  <a:pt x="2104" y="386"/>
                </a:lnTo>
                <a:lnTo>
                  <a:pt x="2102" y="386"/>
                </a:lnTo>
                <a:lnTo>
                  <a:pt x="2100" y="384"/>
                </a:lnTo>
                <a:lnTo>
                  <a:pt x="2098" y="386"/>
                </a:lnTo>
                <a:lnTo>
                  <a:pt x="2090" y="388"/>
                </a:lnTo>
                <a:lnTo>
                  <a:pt x="2080" y="392"/>
                </a:lnTo>
                <a:lnTo>
                  <a:pt x="2080" y="394"/>
                </a:lnTo>
                <a:lnTo>
                  <a:pt x="2072" y="396"/>
                </a:lnTo>
                <a:lnTo>
                  <a:pt x="2066" y="398"/>
                </a:lnTo>
                <a:lnTo>
                  <a:pt x="2060" y="404"/>
                </a:lnTo>
                <a:lnTo>
                  <a:pt x="2054" y="400"/>
                </a:lnTo>
                <a:lnTo>
                  <a:pt x="2054" y="406"/>
                </a:lnTo>
                <a:lnTo>
                  <a:pt x="2052" y="410"/>
                </a:lnTo>
                <a:lnTo>
                  <a:pt x="2048" y="410"/>
                </a:lnTo>
                <a:lnTo>
                  <a:pt x="2042" y="406"/>
                </a:lnTo>
                <a:lnTo>
                  <a:pt x="2046" y="412"/>
                </a:lnTo>
                <a:lnTo>
                  <a:pt x="2042" y="416"/>
                </a:lnTo>
                <a:lnTo>
                  <a:pt x="2040" y="416"/>
                </a:lnTo>
                <a:lnTo>
                  <a:pt x="2038" y="416"/>
                </a:lnTo>
                <a:lnTo>
                  <a:pt x="2032" y="418"/>
                </a:lnTo>
                <a:lnTo>
                  <a:pt x="2032" y="420"/>
                </a:lnTo>
                <a:lnTo>
                  <a:pt x="2032" y="424"/>
                </a:lnTo>
                <a:lnTo>
                  <a:pt x="2028" y="424"/>
                </a:lnTo>
                <a:lnTo>
                  <a:pt x="2024" y="426"/>
                </a:lnTo>
                <a:lnTo>
                  <a:pt x="2024" y="428"/>
                </a:lnTo>
                <a:lnTo>
                  <a:pt x="2020" y="432"/>
                </a:lnTo>
                <a:lnTo>
                  <a:pt x="2018" y="438"/>
                </a:lnTo>
                <a:lnTo>
                  <a:pt x="2016" y="442"/>
                </a:lnTo>
                <a:lnTo>
                  <a:pt x="2004" y="436"/>
                </a:lnTo>
                <a:lnTo>
                  <a:pt x="2004" y="434"/>
                </a:lnTo>
                <a:lnTo>
                  <a:pt x="2004" y="430"/>
                </a:lnTo>
                <a:lnTo>
                  <a:pt x="2002" y="430"/>
                </a:lnTo>
                <a:lnTo>
                  <a:pt x="1998" y="430"/>
                </a:lnTo>
                <a:lnTo>
                  <a:pt x="1994" y="426"/>
                </a:lnTo>
                <a:lnTo>
                  <a:pt x="1988" y="422"/>
                </a:lnTo>
                <a:lnTo>
                  <a:pt x="1984" y="422"/>
                </a:lnTo>
                <a:lnTo>
                  <a:pt x="1982" y="424"/>
                </a:lnTo>
                <a:lnTo>
                  <a:pt x="1982" y="426"/>
                </a:lnTo>
                <a:lnTo>
                  <a:pt x="1978" y="426"/>
                </a:lnTo>
                <a:lnTo>
                  <a:pt x="1976" y="428"/>
                </a:lnTo>
                <a:lnTo>
                  <a:pt x="1974" y="428"/>
                </a:lnTo>
                <a:lnTo>
                  <a:pt x="1974" y="432"/>
                </a:lnTo>
                <a:lnTo>
                  <a:pt x="1966" y="442"/>
                </a:lnTo>
                <a:lnTo>
                  <a:pt x="1962" y="444"/>
                </a:lnTo>
                <a:lnTo>
                  <a:pt x="1960" y="444"/>
                </a:lnTo>
                <a:lnTo>
                  <a:pt x="1958" y="442"/>
                </a:lnTo>
                <a:lnTo>
                  <a:pt x="1958" y="436"/>
                </a:lnTo>
                <a:lnTo>
                  <a:pt x="1960" y="430"/>
                </a:lnTo>
                <a:lnTo>
                  <a:pt x="1962" y="426"/>
                </a:lnTo>
                <a:lnTo>
                  <a:pt x="1960" y="426"/>
                </a:lnTo>
                <a:lnTo>
                  <a:pt x="1956" y="432"/>
                </a:lnTo>
                <a:lnTo>
                  <a:pt x="1944" y="438"/>
                </a:lnTo>
                <a:lnTo>
                  <a:pt x="1944" y="442"/>
                </a:lnTo>
                <a:lnTo>
                  <a:pt x="1940" y="442"/>
                </a:lnTo>
                <a:lnTo>
                  <a:pt x="1938" y="440"/>
                </a:lnTo>
                <a:lnTo>
                  <a:pt x="1936" y="440"/>
                </a:lnTo>
                <a:lnTo>
                  <a:pt x="1932" y="440"/>
                </a:lnTo>
                <a:lnTo>
                  <a:pt x="1930" y="438"/>
                </a:lnTo>
                <a:lnTo>
                  <a:pt x="1928" y="438"/>
                </a:lnTo>
                <a:lnTo>
                  <a:pt x="1926" y="444"/>
                </a:lnTo>
                <a:lnTo>
                  <a:pt x="1922" y="448"/>
                </a:lnTo>
                <a:lnTo>
                  <a:pt x="1922" y="450"/>
                </a:lnTo>
                <a:lnTo>
                  <a:pt x="1922" y="454"/>
                </a:lnTo>
                <a:lnTo>
                  <a:pt x="1920" y="454"/>
                </a:lnTo>
                <a:lnTo>
                  <a:pt x="1920" y="458"/>
                </a:lnTo>
                <a:lnTo>
                  <a:pt x="1918" y="458"/>
                </a:lnTo>
                <a:lnTo>
                  <a:pt x="1916" y="458"/>
                </a:lnTo>
                <a:lnTo>
                  <a:pt x="1916" y="462"/>
                </a:lnTo>
                <a:lnTo>
                  <a:pt x="1912" y="464"/>
                </a:lnTo>
                <a:lnTo>
                  <a:pt x="1908" y="468"/>
                </a:lnTo>
                <a:lnTo>
                  <a:pt x="1904" y="474"/>
                </a:lnTo>
                <a:lnTo>
                  <a:pt x="1904" y="478"/>
                </a:lnTo>
                <a:lnTo>
                  <a:pt x="1906" y="486"/>
                </a:lnTo>
                <a:lnTo>
                  <a:pt x="1908" y="488"/>
                </a:lnTo>
                <a:lnTo>
                  <a:pt x="1908" y="486"/>
                </a:lnTo>
                <a:lnTo>
                  <a:pt x="1918" y="488"/>
                </a:lnTo>
                <a:lnTo>
                  <a:pt x="1918" y="492"/>
                </a:lnTo>
                <a:lnTo>
                  <a:pt x="1916" y="498"/>
                </a:lnTo>
                <a:lnTo>
                  <a:pt x="1912" y="500"/>
                </a:lnTo>
                <a:lnTo>
                  <a:pt x="1910" y="500"/>
                </a:lnTo>
                <a:lnTo>
                  <a:pt x="1910" y="504"/>
                </a:lnTo>
                <a:lnTo>
                  <a:pt x="1910" y="508"/>
                </a:lnTo>
                <a:lnTo>
                  <a:pt x="1908" y="510"/>
                </a:lnTo>
                <a:lnTo>
                  <a:pt x="1908" y="514"/>
                </a:lnTo>
                <a:lnTo>
                  <a:pt x="1910" y="516"/>
                </a:lnTo>
                <a:lnTo>
                  <a:pt x="1912" y="518"/>
                </a:lnTo>
                <a:lnTo>
                  <a:pt x="1912" y="522"/>
                </a:lnTo>
                <a:lnTo>
                  <a:pt x="1920" y="522"/>
                </a:lnTo>
                <a:lnTo>
                  <a:pt x="1920" y="528"/>
                </a:lnTo>
                <a:lnTo>
                  <a:pt x="1918" y="532"/>
                </a:lnTo>
                <a:lnTo>
                  <a:pt x="1914" y="530"/>
                </a:lnTo>
                <a:lnTo>
                  <a:pt x="1910" y="528"/>
                </a:lnTo>
                <a:lnTo>
                  <a:pt x="1906" y="532"/>
                </a:lnTo>
                <a:lnTo>
                  <a:pt x="1900" y="534"/>
                </a:lnTo>
                <a:lnTo>
                  <a:pt x="1896" y="552"/>
                </a:lnTo>
                <a:lnTo>
                  <a:pt x="1902" y="554"/>
                </a:lnTo>
                <a:lnTo>
                  <a:pt x="1904" y="558"/>
                </a:lnTo>
                <a:lnTo>
                  <a:pt x="1904" y="562"/>
                </a:lnTo>
                <a:lnTo>
                  <a:pt x="1902" y="562"/>
                </a:lnTo>
                <a:lnTo>
                  <a:pt x="1900" y="566"/>
                </a:lnTo>
                <a:lnTo>
                  <a:pt x="1898" y="568"/>
                </a:lnTo>
                <a:lnTo>
                  <a:pt x="1894" y="568"/>
                </a:lnTo>
                <a:lnTo>
                  <a:pt x="1888" y="568"/>
                </a:lnTo>
                <a:lnTo>
                  <a:pt x="1884" y="568"/>
                </a:lnTo>
                <a:lnTo>
                  <a:pt x="1880" y="572"/>
                </a:lnTo>
                <a:lnTo>
                  <a:pt x="1872" y="584"/>
                </a:lnTo>
                <a:lnTo>
                  <a:pt x="1872" y="592"/>
                </a:lnTo>
                <a:lnTo>
                  <a:pt x="1872" y="598"/>
                </a:lnTo>
                <a:lnTo>
                  <a:pt x="1872" y="600"/>
                </a:lnTo>
                <a:lnTo>
                  <a:pt x="1868" y="600"/>
                </a:lnTo>
                <a:lnTo>
                  <a:pt x="1864" y="600"/>
                </a:lnTo>
                <a:lnTo>
                  <a:pt x="1862" y="602"/>
                </a:lnTo>
                <a:lnTo>
                  <a:pt x="1860" y="604"/>
                </a:lnTo>
                <a:lnTo>
                  <a:pt x="1856" y="604"/>
                </a:lnTo>
                <a:lnTo>
                  <a:pt x="1856" y="608"/>
                </a:lnTo>
                <a:lnTo>
                  <a:pt x="1856" y="612"/>
                </a:lnTo>
                <a:lnTo>
                  <a:pt x="1856" y="618"/>
                </a:lnTo>
                <a:lnTo>
                  <a:pt x="1856" y="622"/>
                </a:lnTo>
                <a:lnTo>
                  <a:pt x="1836" y="638"/>
                </a:lnTo>
                <a:lnTo>
                  <a:pt x="1834" y="638"/>
                </a:lnTo>
                <a:lnTo>
                  <a:pt x="1834" y="634"/>
                </a:lnTo>
                <a:lnTo>
                  <a:pt x="1830" y="630"/>
                </a:lnTo>
                <a:lnTo>
                  <a:pt x="1830" y="624"/>
                </a:lnTo>
                <a:lnTo>
                  <a:pt x="1830" y="616"/>
                </a:lnTo>
                <a:lnTo>
                  <a:pt x="1826" y="608"/>
                </a:lnTo>
                <a:lnTo>
                  <a:pt x="1824" y="598"/>
                </a:lnTo>
                <a:lnTo>
                  <a:pt x="1824" y="584"/>
                </a:lnTo>
                <a:lnTo>
                  <a:pt x="1824" y="572"/>
                </a:lnTo>
                <a:lnTo>
                  <a:pt x="1822" y="566"/>
                </a:lnTo>
                <a:lnTo>
                  <a:pt x="1820" y="558"/>
                </a:lnTo>
                <a:lnTo>
                  <a:pt x="1818" y="548"/>
                </a:lnTo>
                <a:lnTo>
                  <a:pt x="1818" y="536"/>
                </a:lnTo>
                <a:lnTo>
                  <a:pt x="1822" y="528"/>
                </a:lnTo>
                <a:lnTo>
                  <a:pt x="1822" y="522"/>
                </a:lnTo>
                <a:lnTo>
                  <a:pt x="1824" y="518"/>
                </a:lnTo>
                <a:lnTo>
                  <a:pt x="1826" y="516"/>
                </a:lnTo>
                <a:lnTo>
                  <a:pt x="1830" y="512"/>
                </a:lnTo>
                <a:lnTo>
                  <a:pt x="1836" y="512"/>
                </a:lnTo>
                <a:lnTo>
                  <a:pt x="1838" y="494"/>
                </a:lnTo>
                <a:lnTo>
                  <a:pt x="1834" y="492"/>
                </a:lnTo>
                <a:lnTo>
                  <a:pt x="1834" y="490"/>
                </a:lnTo>
                <a:lnTo>
                  <a:pt x="1846" y="490"/>
                </a:lnTo>
                <a:lnTo>
                  <a:pt x="1848" y="488"/>
                </a:lnTo>
                <a:lnTo>
                  <a:pt x="1852" y="484"/>
                </a:lnTo>
                <a:lnTo>
                  <a:pt x="1854" y="484"/>
                </a:lnTo>
                <a:lnTo>
                  <a:pt x="1858" y="486"/>
                </a:lnTo>
                <a:lnTo>
                  <a:pt x="1860" y="482"/>
                </a:lnTo>
                <a:lnTo>
                  <a:pt x="1862" y="480"/>
                </a:lnTo>
                <a:lnTo>
                  <a:pt x="1868" y="474"/>
                </a:lnTo>
                <a:lnTo>
                  <a:pt x="1874" y="468"/>
                </a:lnTo>
                <a:lnTo>
                  <a:pt x="1874" y="466"/>
                </a:lnTo>
                <a:lnTo>
                  <a:pt x="1878" y="460"/>
                </a:lnTo>
                <a:lnTo>
                  <a:pt x="1884" y="458"/>
                </a:lnTo>
                <a:lnTo>
                  <a:pt x="1886" y="454"/>
                </a:lnTo>
                <a:lnTo>
                  <a:pt x="1886" y="452"/>
                </a:lnTo>
                <a:lnTo>
                  <a:pt x="1892" y="450"/>
                </a:lnTo>
                <a:lnTo>
                  <a:pt x="1896" y="442"/>
                </a:lnTo>
                <a:lnTo>
                  <a:pt x="1896" y="438"/>
                </a:lnTo>
                <a:lnTo>
                  <a:pt x="1902" y="436"/>
                </a:lnTo>
                <a:lnTo>
                  <a:pt x="1902" y="428"/>
                </a:lnTo>
                <a:lnTo>
                  <a:pt x="1904" y="426"/>
                </a:lnTo>
                <a:lnTo>
                  <a:pt x="1910" y="426"/>
                </a:lnTo>
                <a:lnTo>
                  <a:pt x="1914" y="422"/>
                </a:lnTo>
                <a:lnTo>
                  <a:pt x="1920" y="422"/>
                </a:lnTo>
                <a:lnTo>
                  <a:pt x="1928" y="422"/>
                </a:lnTo>
                <a:lnTo>
                  <a:pt x="1928" y="418"/>
                </a:lnTo>
                <a:lnTo>
                  <a:pt x="1932" y="418"/>
                </a:lnTo>
                <a:lnTo>
                  <a:pt x="1930" y="412"/>
                </a:lnTo>
                <a:lnTo>
                  <a:pt x="1932" y="406"/>
                </a:lnTo>
                <a:lnTo>
                  <a:pt x="1934" y="402"/>
                </a:lnTo>
                <a:lnTo>
                  <a:pt x="1934" y="398"/>
                </a:lnTo>
                <a:lnTo>
                  <a:pt x="1932" y="394"/>
                </a:lnTo>
                <a:lnTo>
                  <a:pt x="1932" y="392"/>
                </a:lnTo>
                <a:lnTo>
                  <a:pt x="1936" y="390"/>
                </a:lnTo>
                <a:lnTo>
                  <a:pt x="1940" y="386"/>
                </a:lnTo>
                <a:lnTo>
                  <a:pt x="1946" y="388"/>
                </a:lnTo>
                <a:lnTo>
                  <a:pt x="1950" y="386"/>
                </a:lnTo>
                <a:lnTo>
                  <a:pt x="1944" y="382"/>
                </a:lnTo>
                <a:lnTo>
                  <a:pt x="1940" y="380"/>
                </a:lnTo>
                <a:lnTo>
                  <a:pt x="1936" y="380"/>
                </a:lnTo>
                <a:lnTo>
                  <a:pt x="1930" y="382"/>
                </a:lnTo>
                <a:lnTo>
                  <a:pt x="1926" y="384"/>
                </a:lnTo>
                <a:lnTo>
                  <a:pt x="1926" y="388"/>
                </a:lnTo>
                <a:lnTo>
                  <a:pt x="1924" y="390"/>
                </a:lnTo>
                <a:lnTo>
                  <a:pt x="1922" y="390"/>
                </a:lnTo>
                <a:lnTo>
                  <a:pt x="1924" y="400"/>
                </a:lnTo>
                <a:lnTo>
                  <a:pt x="1926" y="400"/>
                </a:lnTo>
                <a:lnTo>
                  <a:pt x="1926" y="402"/>
                </a:lnTo>
                <a:lnTo>
                  <a:pt x="1920" y="404"/>
                </a:lnTo>
                <a:lnTo>
                  <a:pt x="1918" y="404"/>
                </a:lnTo>
                <a:lnTo>
                  <a:pt x="1918" y="402"/>
                </a:lnTo>
                <a:lnTo>
                  <a:pt x="1914" y="400"/>
                </a:lnTo>
                <a:lnTo>
                  <a:pt x="1910" y="402"/>
                </a:lnTo>
                <a:lnTo>
                  <a:pt x="1906" y="404"/>
                </a:lnTo>
                <a:lnTo>
                  <a:pt x="1900" y="408"/>
                </a:lnTo>
                <a:lnTo>
                  <a:pt x="1900" y="412"/>
                </a:lnTo>
                <a:lnTo>
                  <a:pt x="1898" y="414"/>
                </a:lnTo>
                <a:lnTo>
                  <a:pt x="1896" y="414"/>
                </a:lnTo>
                <a:lnTo>
                  <a:pt x="1896" y="418"/>
                </a:lnTo>
                <a:lnTo>
                  <a:pt x="1890" y="420"/>
                </a:lnTo>
                <a:lnTo>
                  <a:pt x="1884" y="428"/>
                </a:lnTo>
                <a:lnTo>
                  <a:pt x="1882" y="426"/>
                </a:lnTo>
                <a:lnTo>
                  <a:pt x="1882" y="422"/>
                </a:lnTo>
                <a:lnTo>
                  <a:pt x="1884" y="422"/>
                </a:lnTo>
                <a:lnTo>
                  <a:pt x="1884" y="418"/>
                </a:lnTo>
                <a:lnTo>
                  <a:pt x="1886" y="418"/>
                </a:lnTo>
                <a:lnTo>
                  <a:pt x="1886" y="416"/>
                </a:lnTo>
                <a:lnTo>
                  <a:pt x="1884" y="416"/>
                </a:lnTo>
                <a:lnTo>
                  <a:pt x="1882" y="420"/>
                </a:lnTo>
                <a:lnTo>
                  <a:pt x="1876" y="420"/>
                </a:lnTo>
                <a:lnTo>
                  <a:pt x="1878" y="414"/>
                </a:lnTo>
                <a:lnTo>
                  <a:pt x="1880" y="408"/>
                </a:lnTo>
                <a:lnTo>
                  <a:pt x="1882" y="408"/>
                </a:lnTo>
                <a:lnTo>
                  <a:pt x="1884" y="408"/>
                </a:lnTo>
                <a:lnTo>
                  <a:pt x="1884" y="398"/>
                </a:lnTo>
                <a:lnTo>
                  <a:pt x="1876" y="404"/>
                </a:lnTo>
                <a:lnTo>
                  <a:pt x="1872" y="404"/>
                </a:lnTo>
                <a:lnTo>
                  <a:pt x="1870" y="402"/>
                </a:lnTo>
                <a:lnTo>
                  <a:pt x="1866" y="398"/>
                </a:lnTo>
                <a:lnTo>
                  <a:pt x="1860" y="398"/>
                </a:lnTo>
                <a:lnTo>
                  <a:pt x="1856" y="400"/>
                </a:lnTo>
                <a:lnTo>
                  <a:pt x="1848" y="400"/>
                </a:lnTo>
                <a:lnTo>
                  <a:pt x="1842" y="402"/>
                </a:lnTo>
                <a:lnTo>
                  <a:pt x="1840" y="404"/>
                </a:lnTo>
                <a:lnTo>
                  <a:pt x="1838" y="406"/>
                </a:lnTo>
                <a:lnTo>
                  <a:pt x="1836" y="404"/>
                </a:lnTo>
                <a:lnTo>
                  <a:pt x="1834" y="404"/>
                </a:lnTo>
                <a:lnTo>
                  <a:pt x="1834" y="408"/>
                </a:lnTo>
                <a:lnTo>
                  <a:pt x="1832" y="412"/>
                </a:lnTo>
                <a:lnTo>
                  <a:pt x="1828" y="414"/>
                </a:lnTo>
                <a:lnTo>
                  <a:pt x="1826" y="414"/>
                </a:lnTo>
                <a:lnTo>
                  <a:pt x="1826" y="416"/>
                </a:lnTo>
                <a:lnTo>
                  <a:pt x="1828" y="420"/>
                </a:lnTo>
                <a:lnTo>
                  <a:pt x="1824" y="420"/>
                </a:lnTo>
                <a:lnTo>
                  <a:pt x="1824" y="424"/>
                </a:lnTo>
                <a:lnTo>
                  <a:pt x="1820" y="424"/>
                </a:lnTo>
                <a:lnTo>
                  <a:pt x="1818" y="424"/>
                </a:lnTo>
                <a:lnTo>
                  <a:pt x="1814" y="428"/>
                </a:lnTo>
                <a:lnTo>
                  <a:pt x="1808" y="430"/>
                </a:lnTo>
                <a:lnTo>
                  <a:pt x="1806" y="432"/>
                </a:lnTo>
                <a:lnTo>
                  <a:pt x="1806" y="434"/>
                </a:lnTo>
                <a:lnTo>
                  <a:pt x="1804" y="440"/>
                </a:lnTo>
                <a:lnTo>
                  <a:pt x="1800" y="440"/>
                </a:lnTo>
                <a:lnTo>
                  <a:pt x="1800" y="442"/>
                </a:lnTo>
                <a:lnTo>
                  <a:pt x="1800" y="446"/>
                </a:lnTo>
                <a:lnTo>
                  <a:pt x="1798" y="452"/>
                </a:lnTo>
                <a:lnTo>
                  <a:pt x="1800" y="452"/>
                </a:lnTo>
                <a:lnTo>
                  <a:pt x="1802" y="454"/>
                </a:lnTo>
                <a:lnTo>
                  <a:pt x="1806" y="450"/>
                </a:lnTo>
                <a:lnTo>
                  <a:pt x="1812" y="452"/>
                </a:lnTo>
                <a:lnTo>
                  <a:pt x="1814" y="452"/>
                </a:lnTo>
                <a:lnTo>
                  <a:pt x="1814" y="458"/>
                </a:lnTo>
                <a:lnTo>
                  <a:pt x="1806" y="460"/>
                </a:lnTo>
                <a:lnTo>
                  <a:pt x="1800" y="462"/>
                </a:lnTo>
                <a:lnTo>
                  <a:pt x="1800" y="460"/>
                </a:lnTo>
                <a:lnTo>
                  <a:pt x="1798" y="458"/>
                </a:lnTo>
                <a:lnTo>
                  <a:pt x="1796" y="458"/>
                </a:lnTo>
                <a:lnTo>
                  <a:pt x="1794" y="460"/>
                </a:lnTo>
                <a:lnTo>
                  <a:pt x="1790" y="462"/>
                </a:lnTo>
                <a:lnTo>
                  <a:pt x="1788" y="466"/>
                </a:lnTo>
                <a:lnTo>
                  <a:pt x="1780" y="462"/>
                </a:lnTo>
                <a:lnTo>
                  <a:pt x="1778" y="468"/>
                </a:lnTo>
                <a:lnTo>
                  <a:pt x="1770" y="468"/>
                </a:lnTo>
                <a:lnTo>
                  <a:pt x="1766" y="468"/>
                </a:lnTo>
                <a:lnTo>
                  <a:pt x="1764" y="464"/>
                </a:lnTo>
                <a:lnTo>
                  <a:pt x="1762" y="458"/>
                </a:lnTo>
                <a:lnTo>
                  <a:pt x="1770" y="458"/>
                </a:lnTo>
                <a:lnTo>
                  <a:pt x="1776" y="458"/>
                </a:lnTo>
                <a:lnTo>
                  <a:pt x="1778" y="454"/>
                </a:lnTo>
                <a:lnTo>
                  <a:pt x="1774" y="452"/>
                </a:lnTo>
                <a:lnTo>
                  <a:pt x="1770" y="448"/>
                </a:lnTo>
                <a:lnTo>
                  <a:pt x="1768" y="444"/>
                </a:lnTo>
                <a:lnTo>
                  <a:pt x="1762" y="446"/>
                </a:lnTo>
                <a:lnTo>
                  <a:pt x="1762" y="448"/>
                </a:lnTo>
                <a:lnTo>
                  <a:pt x="1760" y="450"/>
                </a:lnTo>
                <a:lnTo>
                  <a:pt x="1758" y="448"/>
                </a:lnTo>
                <a:lnTo>
                  <a:pt x="1756" y="448"/>
                </a:lnTo>
                <a:lnTo>
                  <a:pt x="1756" y="446"/>
                </a:lnTo>
                <a:lnTo>
                  <a:pt x="1752" y="446"/>
                </a:lnTo>
                <a:lnTo>
                  <a:pt x="1746" y="448"/>
                </a:lnTo>
                <a:lnTo>
                  <a:pt x="1740" y="444"/>
                </a:lnTo>
                <a:lnTo>
                  <a:pt x="1736" y="444"/>
                </a:lnTo>
                <a:lnTo>
                  <a:pt x="1732" y="446"/>
                </a:lnTo>
                <a:lnTo>
                  <a:pt x="1732" y="448"/>
                </a:lnTo>
                <a:lnTo>
                  <a:pt x="1734" y="452"/>
                </a:lnTo>
                <a:lnTo>
                  <a:pt x="1732" y="452"/>
                </a:lnTo>
                <a:lnTo>
                  <a:pt x="1732" y="454"/>
                </a:lnTo>
                <a:lnTo>
                  <a:pt x="1734" y="454"/>
                </a:lnTo>
                <a:lnTo>
                  <a:pt x="1734" y="456"/>
                </a:lnTo>
                <a:lnTo>
                  <a:pt x="1732" y="458"/>
                </a:lnTo>
                <a:lnTo>
                  <a:pt x="1730" y="458"/>
                </a:lnTo>
                <a:lnTo>
                  <a:pt x="1728" y="458"/>
                </a:lnTo>
                <a:lnTo>
                  <a:pt x="1728" y="456"/>
                </a:lnTo>
                <a:lnTo>
                  <a:pt x="1726" y="454"/>
                </a:lnTo>
                <a:lnTo>
                  <a:pt x="1724" y="454"/>
                </a:lnTo>
                <a:lnTo>
                  <a:pt x="1722" y="454"/>
                </a:lnTo>
                <a:lnTo>
                  <a:pt x="1718" y="456"/>
                </a:lnTo>
                <a:lnTo>
                  <a:pt x="1710" y="456"/>
                </a:lnTo>
                <a:lnTo>
                  <a:pt x="1704" y="452"/>
                </a:lnTo>
                <a:lnTo>
                  <a:pt x="1704" y="450"/>
                </a:lnTo>
                <a:lnTo>
                  <a:pt x="1700" y="450"/>
                </a:lnTo>
                <a:lnTo>
                  <a:pt x="1698" y="456"/>
                </a:lnTo>
                <a:lnTo>
                  <a:pt x="1696" y="458"/>
                </a:lnTo>
                <a:lnTo>
                  <a:pt x="1692" y="458"/>
                </a:lnTo>
                <a:lnTo>
                  <a:pt x="1692" y="456"/>
                </a:lnTo>
                <a:lnTo>
                  <a:pt x="1692" y="450"/>
                </a:lnTo>
                <a:lnTo>
                  <a:pt x="1684" y="448"/>
                </a:lnTo>
                <a:lnTo>
                  <a:pt x="1676" y="446"/>
                </a:lnTo>
                <a:lnTo>
                  <a:pt x="1656" y="450"/>
                </a:lnTo>
                <a:lnTo>
                  <a:pt x="1658" y="446"/>
                </a:lnTo>
                <a:lnTo>
                  <a:pt x="1656" y="444"/>
                </a:lnTo>
                <a:lnTo>
                  <a:pt x="1656" y="446"/>
                </a:lnTo>
                <a:lnTo>
                  <a:pt x="1652" y="444"/>
                </a:lnTo>
                <a:lnTo>
                  <a:pt x="1650" y="444"/>
                </a:lnTo>
                <a:lnTo>
                  <a:pt x="1650" y="450"/>
                </a:lnTo>
                <a:lnTo>
                  <a:pt x="1646" y="450"/>
                </a:lnTo>
                <a:lnTo>
                  <a:pt x="1642" y="452"/>
                </a:lnTo>
                <a:lnTo>
                  <a:pt x="1640" y="454"/>
                </a:lnTo>
                <a:lnTo>
                  <a:pt x="1636" y="458"/>
                </a:lnTo>
                <a:lnTo>
                  <a:pt x="1634" y="456"/>
                </a:lnTo>
                <a:lnTo>
                  <a:pt x="1632" y="456"/>
                </a:lnTo>
                <a:lnTo>
                  <a:pt x="1632" y="458"/>
                </a:lnTo>
                <a:lnTo>
                  <a:pt x="1632" y="462"/>
                </a:lnTo>
                <a:lnTo>
                  <a:pt x="1630" y="464"/>
                </a:lnTo>
                <a:lnTo>
                  <a:pt x="1626" y="466"/>
                </a:lnTo>
                <a:lnTo>
                  <a:pt x="1622" y="476"/>
                </a:lnTo>
                <a:lnTo>
                  <a:pt x="1618" y="488"/>
                </a:lnTo>
                <a:lnTo>
                  <a:pt x="1610" y="490"/>
                </a:lnTo>
                <a:lnTo>
                  <a:pt x="1608" y="494"/>
                </a:lnTo>
                <a:lnTo>
                  <a:pt x="1608" y="496"/>
                </a:lnTo>
                <a:lnTo>
                  <a:pt x="1606" y="496"/>
                </a:lnTo>
                <a:lnTo>
                  <a:pt x="1602" y="500"/>
                </a:lnTo>
                <a:lnTo>
                  <a:pt x="1596" y="502"/>
                </a:lnTo>
                <a:lnTo>
                  <a:pt x="1596" y="504"/>
                </a:lnTo>
                <a:lnTo>
                  <a:pt x="1594" y="504"/>
                </a:lnTo>
                <a:lnTo>
                  <a:pt x="1592" y="508"/>
                </a:lnTo>
                <a:lnTo>
                  <a:pt x="1590" y="510"/>
                </a:lnTo>
                <a:lnTo>
                  <a:pt x="1588" y="510"/>
                </a:lnTo>
                <a:lnTo>
                  <a:pt x="1588" y="508"/>
                </a:lnTo>
                <a:lnTo>
                  <a:pt x="1586" y="510"/>
                </a:lnTo>
                <a:lnTo>
                  <a:pt x="1586" y="512"/>
                </a:lnTo>
                <a:lnTo>
                  <a:pt x="1586" y="514"/>
                </a:lnTo>
                <a:lnTo>
                  <a:pt x="1584" y="518"/>
                </a:lnTo>
                <a:lnTo>
                  <a:pt x="1584" y="524"/>
                </a:lnTo>
                <a:lnTo>
                  <a:pt x="1580" y="526"/>
                </a:lnTo>
                <a:lnTo>
                  <a:pt x="1576" y="528"/>
                </a:lnTo>
                <a:lnTo>
                  <a:pt x="1576" y="530"/>
                </a:lnTo>
                <a:lnTo>
                  <a:pt x="1576" y="532"/>
                </a:lnTo>
                <a:lnTo>
                  <a:pt x="1572" y="534"/>
                </a:lnTo>
                <a:lnTo>
                  <a:pt x="1568" y="538"/>
                </a:lnTo>
                <a:lnTo>
                  <a:pt x="1564" y="542"/>
                </a:lnTo>
                <a:lnTo>
                  <a:pt x="1560" y="544"/>
                </a:lnTo>
                <a:lnTo>
                  <a:pt x="1556" y="548"/>
                </a:lnTo>
                <a:lnTo>
                  <a:pt x="1554" y="552"/>
                </a:lnTo>
                <a:lnTo>
                  <a:pt x="1550" y="554"/>
                </a:lnTo>
                <a:lnTo>
                  <a:pt x="1546" y="558"/>
                </a:lnTo>
                <a:lnTo>
                  <a:pt x="1544" y="566"/>
                </a:lnTo>
                <a:lnTo>
                  <a:pt x="1554" y="566"/>
                </a:lnTo>
                <a:lnTo>
                  <a:pt x="1564" y="566"/>
                </a:lnTo>
                <a:lnTo>
                  <a:pt x="1564" y="586"/>
                </a:lnTo>
                <a:lnTo>
                  <a:pt x="1568" y="586"/>
                </a:lnTo>
                <a:lnTo>
                  <a:pt x="1570" y="578"/>
                </a:lnTo>
                <a:lnTo>
                  <a:pt x="1574" y="582"/>
                </a:lnTo>
                <a:lnTo>
                  <a:pt x="1576" y="584"/>
                </a:lnTo>
                <a:lnTo>
                  <a:pt x="1572" y="592"/>
                </a:lnTo>
                <a:lnTo>
                  <a:pt x="1576" y="592"/>
                </a:lnTo>
                <a:lnTo>
                  <a:pt x="1580" y="588"/>
                </a:lnTo>
                <a:lnTo>
                  <a:pt x="1582" y="584"/>
                </a:lnTo>
                <a:lnTo>
                  <a:pt x="1588" y="586"/>
                </a:lnTo>
                <a:lnTo>
                  <a:pt x="1588" y="576"/>
                </a:lnTo>
                <a:lnTo>
                  <a:pt x="1594" y="578"/>
                </a:lnTo>
                <a:lnTo>
                  <a:pt x="1600" y="578"/>
                </a:lnTo>
                <a:lnTo>
                  <a:pt x="1602" y="582"/>
                </a:lnTo>
                <a:lnTo>
                  <a:pt x="1610" y="584"/>
                </a:lnTo>
                <a:lnTo>
                  <a:pt x="1610" y="586"/>
                </a:lnTo>
                <a:lnTo>
                  <a:pt x="1610" y="590"/>
                </a:lnTo>
                <a:lnTo>
                  <a:pt x="1618" y="596"/>
                </a:lnTo>
                <a:lnTo>
                  <a:pt x="1620" y="594"/>
                </a:lnTo>
                <a:lnTo>
                  <a:pt x="1620" y="598"/>
                </a:lnTo>
                <a:lnTo>
                  <a:pt x="1628" y="600"/>
                </a:lnTo>
                <a:lnTo>
                  <a:pt x="1630" y="598"/>
                </a:lnTo>
                <a:lnTo>
                  <a:pt x="1630" y="604"/>
                </a:lnTo>
                <a:lnTo>
                  <a:pt x="1624" y="602"/>
                </a:lnTo>
                <a:lnTo>
                  <a:pt x="1622" y="602"/>
                </a:lnTo>
                <a:lnTo>
                  <a:pt x="1620" y="602"/>
                </a:lnTo>
                <a:lnTo>
                  <a:pt x="1618" y="610"/>
                </a:lnTo>
                <a:lnTo>
                  <a:pt x="1620" y="612"/>
                </a:lnTo>
                <a:lnTo>
                  <a:pt x="1620" y="616"/>
                </a:lnTo>
                <a:lnTo>
                  <a:pt x="1620" y="614"/>
                </a:lnTo>
                <a:lnTo>
                  <a:pt x="1620" y="616"/>
                </a:lnTo>
                <a:lnTo>
                  <a:pt x="1620" y="618"/>
                </a:lnTo>
                <a:lnTo>
                  <a:pt x="1622" y="618"/>
                </a:lnTo>
                <a:lnTo>
                  <a:pt x="1622" y="620"/>
                </a:lnTo>
                <a:lnTo>
                  <a:pt x="1620" y="622"/>
                </a:lnTo>
                <a:lnTo>
                  <a:pt x="1620" y="626"/>
                </a:lnTo>
                <a:lnTo>
                  <a:pt x="1616" y="630"/>
                </a:lnTo>
                <a:lnTo>
                  <a:pt x="1612" y="634"/>
                </a:lnTo>
                <a:lnTo>
                  <a:pt x="1614" y="640"/>
                </a:lnTo>
                <a:lnTo>
                  <a:pt x="1612" y="644"/>
                </a:lnTo>
                <a:lnTo>
                  <a:pt x="1612" y="648"/>
                </a:lnTo>
                <a:lnTo>
                  <a:pt x="1614" y="648"/>
                </a:lnTo>
                <a:lnTo>
                  <a:pt x="1612" y="656"/>
                </a:lnTo>
                <a:lnTo>
                  <a:pt x="1614" y="658"/>
                </a:lnTo>
                <a:lnTo>
                  <a:pt x="1614" y="664"/>
                </a:lnTo>
                <a:lnTo>
                  <a:pt x="1612" y="668"/>
                </a:lnTo>
                <a:lnTo>
                  <a:pt x="1610" y="672"/>
                </a:lnTo>
                <a:lnTo>
                  <a:pt x="1610" y="674"/>
                </a:lnTo>
                <a:lnTo>
                  <a:pt x="1612" y="676"/>
                </a:lnTo>
                <a:lnTo>
                  <a:pt x="1610" y="678"/>
                </a:lnTo>
                <a:lnTo>
                  <a:pt x="1608" y="682"/>
                </a:lnTo>
                <a:lnTo>
                  <a:pt x="1608" y="686"/>
                </a:lnTo>
                <a:lnTo>
                  <a:pt x="1606" y="688"/>
                </a:lnTo>
                <a:lnTo>
                  <a:pt x="1602" y="692"/>
                </a:lnTo>
                <a:lnTo>
                  <a:pt x="1596" y="696"/>
                </a:lnTo>
                <a:lnTo>
                  <a:pt x="1596" y="700"/>
                </a:lnTo>
                <a:lnTo>
                  <a:pt x="1594" y="704"/>
                </a:lnTo>
                <a:lnTo>
                  <a:pt x="1594" y="706"/>
                </a:lnTo>
                <a:lnTo>
                  <a:pt x="1592" y="706"/>
                </a:lnTo>
                <a:lnTo>
                  <a:pt x="1588" y="712"/>
                </a:lnTo>
                <a:lnTo>
                  <a:pt x="1584" y="718"/>
                </a:lnTo>
                <a:lnTo>
                  <a:pt x="1584" y="720"/>
                </a:lnTo>
                <a:lnTo>
                  <a:pt x="1586" y="722"/>
                </a:lnTo>
                <a:lnTo>
                  <a:pt x="1580" y="734"/>
                </a:lnTo>
                <a:lnTo>
                  <a:pt x="1574" y="738"/>
                </a:lnTo>
                <a:lnTo>
                  <a:pt x="1572" y="744"/>
                </a:lnTo>
                <a:lnTo>
                  <a:pt x="1566" y="744"/>
                </a:lnTo>
                <a:lnTo>
                  <a:pt x="1558" y="754"/>
                </a:lnTo>
                <a:lnTo>
                  <a:pt x="1556" y="760"/>
                </a:lnTo>
                <a:lnTo>
                  <a:pt x="1554" y="762"/>
                </a:lnTo>
                <a:lnTo>
                  <a:pt x="1552" y="762"/>
                </a:lnTo>
                <a:lnTo>
                  <a:pt x="1552" y="766"/>
                </a:lnTo>
                <a:lnTo>
                  <a:pt x="1548" y="768"/>
                </a:lnTo>
                <a:lnTo>
                  <a:pt x="1548" y="772"/>
                </a:lnTo>
                <a:lnTo>
                  <a:pt x="1546" y="778"/>
                </a:lnTo>
                <a:lnTo>
                  <a:pt x="1542" y="778"/>
                </a:lnTo>
                <a:lnTo>
                  <a:pt x="1540" y="782"/>
                </a:lnTo>
                <a:lnTo>
                  <a:pt x="1532" y="790"/>
                </a:lnTo>
                <a:lnTo>
                  <a:pt x="1526" y="798"/>
                </a:lnTo>
                <a:lnTo>
                  <a:pt x="1524" y="800"/>
                </a:lnTo>
                <a:lnTo>
                  <a:pt x="1522" y="798"/>
                </a:lnTo>
                <a:lnTo>
                  <a:pt x="1518" y="796"/>
                </a:lnTo>
                <a:lnTo>
                  <a:pt x="1514" y="796"/>
                </a:lnTo>
                <a:lnTo>
                  <a:pt x="1512" y="792"/>
                </a:lnTo>
                <a:lnTo>
                  <a:pt x="1510" y="792"/>
                </a:lnTo>
                <a:lnTo>
                  <a:pt x="1508" y="788"/>
                </a:lnTo>
                <a:lnTo>
                  <a:pt x="1510" y="782"/>
                </a:lnTo>
                <a:lnTo>
                  <a:pt x="1506" y="784"/>
                </a:lnTo>
                <a:lnTo>
                  <a:pt x="1504" y="784"/>
                </a:lnTo>
                <a:lnTo>
                  <a:pt x="1502" y="784"/>
                </a:lnTo>
                <a:lnTo>
                  <a:pt x="1502" y="782"/>
                </a:lnTo>
                <a:lnTo>
                  <a:pt x="1502" y="780"/>
                </a:lnTo>
                <a:lnTo>
                  <a:pt x="1498" y="780"/>
                </a:lnTo>
                <a:lnTo>
                  <a:pt x="1496" y="786"/>
                </a:lnTo>
                <a:lnTo>
                  <a:pt x="1492" y="790"/>
                </a:lnTo>
                <a:lnTo>
                  <a:pt x="1490" y="790"/>
                </a:lnTo>
                <a:lnTo>
                  <a:pt x="1488" y="796"/>
                </a:lnTo>
                <a:lnTo>
                  <a:pt x="1484" y="796"/>
                </a:lnTo>
                <a:lnTo>
                  <a:pt x="1484" y="794"/>
                </a:lnTo>
                <a:lnTo>
                  <a:pt x="1486" y="790"/>
                </a:lnTo>
                <a:lnTo>
                  <a:pt x="1486" y="784"/>
                </a:lnTo>
                <a:lnTo>
                  <a:pt x="1488" y="782"/>
                </a:lnTo>
                <a:lnTo>
                  <a:pt x="1490" y="776"/>
                </a:lnTo>
                <a:lnTo>
                  <a:pt x="1488" y="766"/>
                </a:lnTo>
                <a:lnTo>
                  <a:pt x="1490" y="760"/>
                </a:lnTo>
                <a:lnTo>
                  <a:pt x="1490" y="754"/>
                </a:lnTo>
                <a:lnTo>
                  <a:pt x="1494" y="750"/>
                </a:lnTo>
                <a:lnTo>
                  <a:pt x="1498" y="748"/>
                </a:lnTo>
                <a:lnTo>
                  <a:pt x="1502" y="750"/>
                </a:lnTo>
                <a:lnTo>
                  <a:pt x="1500" y="754"/>
                </a:lnTo>
                <a:lnTo>
                  <a:pt x="1498" y="756"/>
                </a:lnTo>
                <a:lnTo>
                  <a:pt x="1500" y="760"/>
                </a:lnTo>
                <a:lnTo>
                  <a:pt x="1502" y="762"/>
                </a:lnTo>
                <a:lnTo>
                  <a:pt x="1506" y="762"/>
                </a:lnTo>
                <a:lnTo>
                  <a:pt x="1506" y="750"/>
                </a:lnTo>
                <a:lnTo>
                  <a:pt x="1510" y="746"/>
                </a:lnTo>
                <a:lnTo>
                  <a:pt x="1516" y="742"/>
                </a:lnTo>
                <a:lnTo>
                  <a:pt x="1518" y="738"/>
                </a:lnTo>
                <a:lnTo>
                  <a:pt x="1522" y="736"/>
                </a:lnTo>
                <a:lnTo>
                  <a:pt x="1526" y="730"/>
                </a:lnTo>
                <a:lnTo>
                  <a:pt x="1530" y="724"/>
                </a:lnTo>
                <a:lnTo>
                  <a:pt x="1532" y="714"/>
                </a:lnTo>
                <a:lnTo>
                  <a:pt x="1532" y="708"/>
                </a:lnTo>
                <a:lnTo>
                  <a:pt x="1536" y="706"/>
                </a:lnTo>
                <a:lnTo>
                  <a:pt x="1536" y="698"/>
                </a:lnTo>
                <a:lnTo>
                  <a:pt x="1532" y="694"/>
                </a:lnTo>
                <a:lnTo>
                  <a:pt x="1532" y="690"/>
                </a:lnTo>
                <a:lnTo>
                  <a:pt x="1536" y="682"/>
                </a:lnTo>
                <a:lnTo>
                  <a:pt x="1528" y="684"/>
                </a:lnTo>
                <a:lnTo>
                  <a:pt x="1526" y="688"/>
                </a:lnTo>
                <a:lnTo>
                  <a:pt x="1520" y="690"/>
                </a:lnTo>
                <a:lnTo>
                  <a:pt x="1516" y="690"/>
                </a:lnTo>
                <a:lnTo>
                  <a:pt x="1510" y="694"/>
                </a:lnTo>
                <a:lnTo>
                  <a:pt x="1506" y="698"/>
                </a:lnTo>
                <a:lnTo>
                  <a:pt x="1500" y="700"/>
                </a:lnTo>
                <a:lnTo>
                  <a:pt x="1496" y="702"/>
                </a:lnTo>
                <a:lnTo>
                  <a:pt x="1490" y="698"/>
                </a:lnTo>
                <a:lnTo>
                  <a:pt x="1484" y="696"/>
                </a:lnTo>
                <a:lnTo>
                  <a:pt x="1482" y="690"/>
                </a:lnTo>
                <a:lnTo>
                  <a:pt x="1482" y="684"/>
                </a:lnTo>
                <a:lnTo>
                  <a:pt x="1480" y="678"/>
                </a:lnTo>
                <a:lnTo>
                  <a:pt x="1474" y="672"/>
                </a:lnTo>
                <a:lnTo>
                  <a:pt x="1472" y="666"/>
                </a:lnTo>
                <a:lnTo>
                  <a:pt x="1470" y="660"/>
                </a:lnTo>
                <a:lnTo>
                  <a:pt x="1466" y="656"/>
                </a:lnTo>
                <a:lnTo>
                  <a:pt x="1458" y="654"/>
                </a:lnTo>
                <a:lnTo>
                  <a:pt x="1452" y="652"/>
                </a:lnTo>
                <a:lnTo>
                  <a:pt x="1446" y="652"/>
                </a:lnTo>
                <a:lnTo>
                  <a:pt x="1442" y="648"/>
                </a:lnTo>
                <a:lnTo>
                  <a:pt x="1438" y="640"/>
                </a:lnTo>
                <a:lnTo>
                  <a:pt x="1432" y="630"/>
                </a:lnTo>
                <a:lnTo>
                  <a:pt x="1430" y="622"/>
                </a:lnTo>
                <a:lnTo>
                  <a:pt x="1430" y="616"/>
                </a:lnTo>
                <a:lnTo>
                  <a:pt x="1424" y="610"/>
                </a:lnTo>
                <a:lnTo>
                  <a:pt x="1422" y="604"/>
                </a:lnTo>
                <a:lnTo>
                  <a:pt x="1414" y="598"/>
                </a:lnTo>
                <a:lnTo>
                  <a:pt x="1404" y="598"/>
                </a:lnTo>
                <a:lnTo>
                  <a:pt x="1400" y="592"/>
                </a:lnTo>
                <a:lnTo>
                  <a:pt x="1394" y="588"/>
                </a:lnTo>
                <a:lnTo>
                  <a:pt x="1388" y="584"/>
                </a:lnTo>
                <a:lnTo>
                  <a:pt x="1380" y="582"/>
                </a:lnTo>
                <a:lnTo>
                  <a:pt x="1376" y="584"/>
                </a:lnTo>
                <a:lnTo>
                  <a:pt x="1370" y="586"/>
                </a:lnTo>
                <a:lnTo>
                  <a:pt x="1362" y="586"/>
                </a:lnTo>
                <a:lnTo>
                  <a:pt x="1356" y="590"/>
                </a:lnTo>
                <a:lnTo>
                  <a:pt x="1350" y="596"/>
                </a:lnTo>
                <a:lnTo>
                  <a:pt x="1346" y="602"/>
                </a:lnTo>
                <a:lnTo>
                  <a:pt x="1344" y="604"/>
                </a:lnTo>
                <a:lnTo>
                  <a:pt x="1342" y="608"/>
                </a:lnTo>
                <a:lnTo>
                  <a:pt x="1348" y="606"/>
                </a:lnTo>
                <a:lnTo>
                  <a:pt x="1348" y="614"/>
                </a:lnTo>
                <a:lnTo>
                  <a:pt x="1348" y="620"/>
                </a:lnTo>
                <a:lnTo>
                  <a:pt x="1344" y="624"/>
                </a:lnTo>
                <a:lnTo>
                  <a:pt x="1346" y="630"/>
                </a:lnTo>
                <a:lnTo>
                  <a:pt x="1340" y="638"/>
                </a:lnTo>
                <a:lnTo>
                  <a:pt x="1336" y="644"/>
                </a:lnTo>
                <a:lnTo>
                  <a:pt x="1332" y="648"/>
                </a:lnTo>
                <a:lnTo>
                  <a:pt x="1330" y="650"/>
                </a:lnTo>
                <a:lnTo>
                  <a:pt x="1330" y="652"/>
                </a:lnTo>
                <a:lnTo>
                  <a:pt x="1332" y="654"/>
                </a:lnTo>
                <a:lnTo>
                  <a:pt x="1330" y="656"/>
                </a:lnTo>
                <a:lnTo>
                  <a:pt x="1326" y="658"/>
                </a:lnTo>
                <a:lnTo>
                  <a:pt x="1322" y="660"/>
                </a:lnTo>
                <a:lnTo>
                  <a:pt x="1312" y="666"/>
                </a:lnTo>
                <a:lnTo>
                  <a:pt x="1306" y="662"/>
                </a:lnTo>
                <a:lnTo>
                  <a:pt x="1298" y="658"/>
                </a:lnTo>
                <a:lnTo>
                  <a:pt x="1292" y="660"/>
                </a:lnTo>
                <a:lnTo>
                  <a:pt x="1282" y="658"/>
                </a:lnTo>
                <a:lnTo>
                  <a:pt x="1276" y="658"/>
                </a:lnTo>
                <a:lnTo>
                  <a:pt x="1266" y="652"/>
                </a:lnTo>
                <a:lnTo>
                  <a:pt x="1262" y="654"/>
                </a:lnTo>
                <a:lnTo>
                  <a:pt x="1250" y="662"/>
                </a:lnTo>
                <a:lnTo>
                  <a:pt x="1238" y="664"/>
                </a:lnTo>
                <a:lnTo>
                  <a:pt x="1232" y="668"/>
                </a:lnTo>
                <a:lnTo>
                  <a:pt x="1222" y="670"/>
                </a:lnTo>
                <a:lnTo>
                  <a:pt x="1212" y="668"/>
                </a:lnTo>
                <a:lnTo>
                  <a:pt x="1206" y="666"/>
                </a:lnTo>
                <a:lnTo>
                  <a:pt x="1200" y="668"/>
                </a:lnTo>
                <a:lnTo>
                  <a:pt x="1194" y="668"/>
                </a:lnTo>
                <a:lnTo>
                  <a:pt x="1188" y="664"/>
                </a:lnTo>
                <a:lnTo>
                  <a:pt x="1182" y="664"/>
                </a:lnTo>
                <a:lnTo>
                  <a:pt x="1176" y="660"/>
                </a:lnTo>
                <a:lnTo>
                  <a:pt x="1176" y="654"/>
                </a:lnTo>
                <a:lnTo>
                  <a:pt x="1170" y="654"/>
                </a:lnTo>
                <a:lnTo>
                  <a:pt x="1158" y="650"/>
                </a:lnTo>
                <a:lnTo>
                  <a:pt x="1150" y="648"/>
                </a:lnTo>
                <a:lnTo>
                  <a:pt x="1144" y="652"/>
                </a:lnTo>
                <a:lnTo>
                  <a:pt x="1138" y="654"/>
                </a:lnTo>
                <a:lnTo>
                  <a:pt x="1132" y="654"/>
                </a:lnTo>
                <a:lnTo>
                  <a:pt x="1126" y="654"/>
                </a:lnTo>
                <a:lnTo>
                  <a:pt x="1116" y="648"/>
                </a:lnTo>
                <a:lnTo>
                  <a:pt x="1112" y="646"/>
                </a:lnTo>
                <a:lnTo>
                  <a:pt x="1108" y="636"/>
                </a:lnTo>
                <a:lnTo>
                  <a:pt x="1100" y="630"/>
                </a:lnTo>
                <a:lnTo>
                  <a:pt x="1088" y="620"/>
                </a:lnTo>
                <a:lnTo>
                  <a:pt x="1078" y="618"/>
                </a:lnTo>
                <a:lnTo>
                  <a:pt x="1074" y="614"/>
                </a:lnTo>
                <a:lnTo>
                  <a:pt x="1064" y="614"/>
                </a:lnTo>
                <a:lnTo>
                  <a:pt x="1058" y="612"/>
                </a:lnTo>
                <a:lnTo>
                  <a:pt x="1048" y="612"/>
                </a:lnTo>
                <a:lnTo>
                  <a:pt x="1046" y="616"/>
                </a:lnTo>
                <a:lnTo>
                  <a:pt x="1042" y="622"/>
                </a:lnTo>
                <a:lnTo>
                  <a:pt x="1040" y="628"/>
                </a:lnTo>
                <a:lnTo>
                  <a:pt x="1046" y="632"/>
                </a:lnTo>
                <a:lnTo>
                  <a:pt x="1050" y="638"/>
                </a:lnTo>
                <a:lnTo>
                  <a:pt x="1052" y="646"/>
                </a:lnTo>
                <a:lnTo>
                  <a:pt x="1048" y="650"/>
                </a:lnTo>
                <a:lnTo>
                  <a:pt x="1038" y="650"/>
                </a:lnTo>
                <a:lnTo>
                  <a:pt x="1026" y="650"/>
                </a:lnTo>
                <a:lnTo>
                  <a:pt x="1016" y="650"/>
                </a:lnTo>
                <a:lnTo>
                  <a:pt x="1008" y="648"/>
                </a:lnTo>
                <a:lnTo>
                  <a:pt x="1000" y="644"/>
                </a:lnTo>
                <a:lnTo>
                  <a:pt x="990" y="640"/>
                </a:lnTo>
                <a:lnTo>
                  <a:pt x="982" y="642"/>
                </a:lnTo>
                <a:lnTo>
                  <a:pt x="980" y="638"/>
                </a:lnTo>
                <a:lnTo>
                  <a:pt x="972" y="638"/>
                </a:lnTo>
                <a:lnTo>
                  <a:pt x="962" y="638"/>
                </a:lnTo>
                <a:lnTo>
                  <a:pt x="958" y="642"/>
                </a:lnTo>
                <a:lnTo>
                  <a:pt x="950" y="646"/>
                </a:lnTo>
                <a:lnTo>
                  <a:pt x="942" y="648"/>
                </a:lnTo>
                <a:lnTo>
                  <a:pt x="938" y="652"/>
                </a:lnTo>
                <a:lnTo>
                  <a:pt x="934" y="656"/>
                </a:lnTo>
                <a:lnTo>
                  <a:pt x="934" y="660"/>
                </a:lnTo>
                <a:lnTo>
                  <a:pt x="932" y="664"/>
                </a:lnTo>
                <a:lnTo>
                  <a:pt x="926" y="666"/>
                </a:lnTo>
                <a:lnTo>
                  <a:pt x="920" y="668"/>
                </a:lnTo>
                <a:lnTo>
                  <a:pt x="914" y="672"/>
                </a:lnTo>
                <a:lnTo>
                  <a:pt x="904" y="670"/>
                </a:lnTo>
                <a:lnTo>
                  <a:pt x="902" y="666"/>
                </a:lnTo>
                <a:lnTo>
                  <a:pt x="896" y="662"/>
                </a:lnTo>
                <a:lnTo>
                  <a:pt x="894" y="654"/>
                </a:lnTo>
                <a:lnTo>
                  <a:pt x="886" y="654"/>
                </a:lnTo>
                <a:lnTo>
                  <a:pt x="876" y="656"/>
                </a:lnTo>
                <a:lnTo>
                  <a:pt x="860" y="664"/>
                </a:lnTo>
                <a:lnTo>
                  <a:pt x="850" y="666"/>
                </a:lnTo>
                <a:lnTo>
                  <a:pt x="844" y="662"/>
                </a:lnTo>
                <a:lnTo>
                  <a:pt x="840" y="658"/>
                </a:lnTo>
                <a:lnTo>
                  <a:pt x="838" y="648"/>
                </a:lnTo>
                <a:lnTo>
                  <a:pt x="836" y="640"/>
                </a:lnTo>
                <a:lnTo>
                  <a:pt x="830" y="634"/>
                </a:lnTo>
                <a:lnTo>
                  <a:pt x="826" y="630"/>
                </a:lnTo>
                <a:lnTo>
                  <a:pt x="822" y="628"/>
                </a:lnTo>
                <a:lnTo>
                  <a:pt x="808" y="628"/>
                </a:lnTo>
                <a:lnTo>
                  <a:pt x="804" y="630"/>
                </a:lnTo>
                <a:lnTo>
                  <a:pt x="796" y="632"/>
                </a:lnTo>
                <a:lnTo>
                  <a:pt x="792" y="630"/>
                </a:lnTo>
                <a:lnTo>
                  <a:pt x="790" y="626"/>
                </a:lnTo>
                <a:lnTo>
                  <a:pt x="786" y="622"/>
                </a:lnTo>
                <a:lnTo>
                  <a:pt x="780" y="606"/>
                </a:lnTo>
                <a:lnTo>
                  <a:pt x="770" y="584"/>
                </a:lnTo>
                <a:lnTo>
                  <a:pt x="760" y="568"/>
                </a:lnTo>
                <a:lnTo>
                  <a:pt x="762" y="562"/>
                </a:lnTo>
                <a:lnTo>
                  <a:pt x="760" y="560"/>
                </a:lnTo>
                <a:lnTo>
                  <a:pt x="748" y="562"/>
                </a:lnTo>
                <a:lnTo>
                  <a:pt x="738" y="566"/>
                </a:lnTo>
                <a:lnTo>
                  <a:pt x="724" y="572"/>
                </a:lnTo>
                <a:lnTo>
                  <a:pt x="714" y="576"/>
                </a:lnTo>
                <a:lnTo>
                  <a:pt x="702" y="576"/>
                </a:lnTo>
                <a:lnTo>
                  <a:pt x="702" y="574"/>
                </a:lnTo>
                <a:lnTo>
                  <a:pt x="702" y="570"/>
                </a:lnTo>
                <a:lnTo>
                  <a:pt x="700" y="568"/>
                </a:lnTo>
                <a:lnTo>
                  <a:pt x="698" y="568"/>
                </a:lnTo>
                <a:lnTo>
                  <a:pt x="692" y="570"/>
                </a:lnTo>
                <a:lnTo>
                  <a:pt x="690" y="568"/>
                </a:lnTo>
                <a:lnTo>
                  <a:pt x="682" y="562"/>
                </a:lnTo>
                <a:lnTo>
                  <a:pt x="676" y="570"/>
                </a:lnTo>
                <a:lnTo>
                  <a:pt x="670" y="572"/>
                </a:lnTo>
                <a:lnTo>
                  <a:pt x="664" y="566"/>
                </a:lnTo>
                <a:lnTo>
                  <a:pt x="660" y="564"/>
                </a:lnTo>
                <a:lnTo>
                  <a:pt x="662" y="558"/>
                </a:lnTo>
                <a:lnTo>
                  <a:pt x="662" y="554"/>
                </a:lnTo>
                <a:lnTo>
                  <a:pt x="656" y="552"/>
                </a:lnTo>
                <a:lnTo>
                  <a:pt x="654" y="548"/>
                </a:lnTo>
                <a:lnTo>
                  <a:pt x="648" y="550"/>
                </a:lnTo>
                <a:lnTo>
                  <a:pt x="638" y="552"/>
                </a:lnTo>
                <a:lnTo>
                  <a:pt x="626" y="560"/>
                </a:lnTo>
                <a:lnTo>
                  <a:pt x="622" y="560"/>
                </a:lnTo>
                <a:lnTo>
                  <a:pt x="608" y="564"/>
                </a:lnTo>
                <a:lnTo>
                  <a:pt x="596" y="562"/>
                </a:lnTo>
                <a:lnTo>
                  <a:pt x="586" y="566"/>
                </a:lnTo>
                <a:lnTo>
                  <a:pt x="574" y="568"/>
                </a:lnTo>
                <a:lnTo>
                  <a:pt x="568" y="566"/>
                </a:lnTo>
                <a:lnTo>
                  <a:pt x="560" y="564"/>
                </a:lnTo>
                <a:lnTo>
                  <a:pt x="552" y="560"/>
                </a:lnTo>
                <a:lnTo>
                  <a:pt x="546" y="564"/>
                </a:lnTo>
                <a:lnTo>
                  <a:pt x="548" y="568"/>
                </a:lnTo>
                <a:lnTo>
                  <a:pt x="548" y="576"/>
                </a:lnTo>
                <a:lnTo>
                  <a:pt x="542" y="582"/>
                </a:lnTo>
                <a:lnTo>
                  <a:pt x="542" y="590"/>
                </a:lnTo>
                <a:lnTo>
                  <a:pt x="538" y="596"/>
                </a:lnTo>
                <a:lnTo>
                  <a:pt x="538" y="602"/>
                </a:lnTo>
                <a:lnTo>
                  <a:pt x="544" y="610"/>
                </a:lnTo>
                <a:lnTo>
                  <a:pt x="546" y="614"/>
                </a:lnTo>
                <a:lnTo>
                  <a:pt x="540" y="624"/>
                </a:lnTo>
                <a:lnTo>
                  <a:pt x="546" y="628"/>
                </a:lnTo>
                <a:lnTo>
                  <a:pt x="548" y="628"/>
                </a:lnTo>
                <a:lnTo>
                  <a:pt x="554" y="634"/>
                </a:lnTo>
                <a:lnTo>
                  <a:pt x="554" y="638"/>
                </a:lnTo>
                <a:lnTo>
                  <a:pt x="552" y="640"/>
                </a:lnTo>
                <a:lnTo>
                  <a:pt x="548" y="642"/>
                </a:lnTo>
                <a:lnTo>
                  <a:pt x="542" y="642"/>
                </a:lnTo>
                <a:lnTo>
                  <a:pt x="534" y="640"/>
                </a:lnTo>
                <a:lnTo>
                  <a:pt x="532" y="636"/>
                </a:lnTo>
                <a:lnTo>
                  <a:pt x="528" y="628"/>
                </a:lnTo>
                <a:lnTo>
                  <a:pt x="526" y="628"/>
                </a:lnTo>
                <a:lnTo>
                  <a:pt x="524" y="628"/>
                </a:lnTo>
                <a:lnTo>
                  <a:pt x="522" y="630"/>
                </a:lnTo>
                <a:lnTo>
                  <a:pt x="520" y="630"/>
                </a:lnTo>
                <a:lnTo>
                  <a:pt x="518" y="628"/>
                </a:lnTo>
                <a:lnTo>
                  <a:pt x="518" y="626"/>
                </a:lnTo>
                <a:lnTo>
                  <a:pt x="514" y="626"/>
                </a:lnTo>
                <a:lnTo>
                  <a:pt x="508" y="630"/>
                </a:lnTo>
                <a:lnTo>
                  <a:pt x="504" y="634"/>
                </a:lnTo>
                <a:lnTo>
                  <a:pt x="502" y="634"/>
                </a:lnTo>
                <a:lnTo>
                  <a:pt x="498" y="634"/>
                </a:lnTo>
                <a:lnTo>
                  <a:pt x="492" y="630"/>
                </a:lnTo>
                <a:lnTo>
                  <a:pt x="488" y="630"/>
                </a:lnTo>
                <a:lnTo>
                  <a:pt x="486" y="630"/>
                </a:lnTo>
                <a:lnTo>
                  <a:pt x="484" y="632"/>
                </a:lnTo>
                <a:lnTo>
                  <a:pt x="484" y="634"/>
                </a:lnTo>
                <a:lnTo>
                  <a:pt x="484" y="636"/>
                </a:lnTo>
                <a:lnTo>
                  <a:pt x="484" y="640"/>
                </a:lnTo>
                <a:lnTo>
                  <a:pt x="476" y="638"/>
                </a:lnTo>
                <a:lnTo>
                  <a:pt x="478" y="636"/>
                </a:lnTo>
                <a:lnTo>
                  <a:pt x="480" y="634"/>
                </a:lnTo>
                <a:lnTo>
                  <a:pt x="478" y="630"/>
                </a:lnTo>
                <a:lnTo>
                  <a:pt x="478" y="628"/>
                </a:lnTo>
                <a:lnTo>
                  <a:pt x="476" y="628"/>
                </a:lnTo>
                <a:lnTo>
                  <a:pt x="470" y="628"/>
                </a:lnTo>
                <a:lnTo>
                  <a:pt x="468" y="628"/>
                </a:lnTo>
                <a:lnTo>
                  <a:pt x="466" y="624"/>
                </a:lnTo>
                <a:lnTo>
                  <a:pt x="462" y="620"/>
                </a:lnTo>
                <a:lnTo>
                  <a:pt x="458" y="618"/>
                </a:lnTo>
                <a:lnTo>
                  <a:pt x="454" y="616"/>
                </a:lnTo>
                <a:lnTo>
                  <a:pt x="450" y="616"/>
                </a:lnTo>
                <a:lnTo>
                  <a:pt x="450" y="614"/>
                </a:lnTo>
                <a:lnTo>
                  <a:pt x="450" y="610"/>
                </a:lnTo>
                <a:lnTo>
                  <a:pt x="446" y="608"/>
                </a:lnTo>
                <a:lnTo>
                  <a:pt x="442" y="606"/>
                </a:lnTo>
                <a:lnTo>
                  <a:pt x="442" y="608"/>
                </a:lnTo>
                <a:lnTo>
                  <a:pt x="442" y="610"/>
                </a:lnTo>
                <a:lnTo>
                  <a:pt x="436" y="610"/>
                </a:lnTo>
                <a:lnTo>
                  <a:pt x="436" y="606"/>
                </a:lnTo>
                <a:lnTo>
                  <a:pt x="424" y="608"/>
                </a:lnTo>
                <a:lnTo>
                  <a:pt x="426" y="610"/>
                </a:lnTo>
                <a:lnTo>
                  <a:pt x="426" y="612"/>
                </a:lnTo>
                <a:lnTo>
                  <a:pt x="416" y="624"/>
                </a:lnTo>
                <a:lnTo>
                  <a:pt x="412" y="624"/>
                </a:lnTo>
                <a:lnTo>
                  <a:pt x="406" y="624"/>
                </a:lnTo>
                <a:lnTo>
                  <a:pt x="404" y="624"/>
                </a:lnTo>
                <a:lnTo>
                  <a:pt x="402" y="624"/>
                </a:lnTo>
                <a:lnTo>
                  <a:pt x="402" y="626"/>
                </a:lnTo>
                <a:lnTo>
                  <a:pt x="400" y="628"/>
                </a:lnTo>
                <a:lnTo>
                  <a:pt x="398" y="628"/>
                </a:lnTo>
                <a:lnTo>
                  <a:pt x="396" y="632"/>
                </a:lnTo>
                <a:lnTo>
                  <a:pt x="396" y="638"/>
                </a:lnTo>
                <a:lnTo>
                  <a:pt x="396" y="640"/>
                </a:lnTo>
                <a:lnTo>
                  <a:pt x="398" y="642"/>
                </a:lnTo>
                <a:lnTo>
                  <a:pt x="402" y="646"/>
                </a:lnTo>
                <a:lnTo>
                  <a:pt x="392" y="650"/>
                </a:lnTo>
                <a:lnTo>
                  <a:pt x="388" y="640"/>
                </a:lnTo>
                <a:lnTo>
                  <a:pt x="384" y="640"/>
                </a:lnTo>
                <a:lnTo>
                  <a:pt x="382" y="646"/>
                </a:lnTo>
                <a:lnTo>
                  <a:pt x="380" y="646"/>
                </a:lnTo>
                <a:lnTo>
                  <a:pt x="378" y="648"/>
                </a:lnTo>
                <a:lnTo>
                  <a:pt x="376" y="648"/>
                </a:lnTo>
                <a:lnTo>
                  <a:pt x="376" y="654"/>
                </a:lnTo>
                <a:lnTo>
                  <a:pt x="374" y="658"/>
                </a:lnTo>
                <a:lnTo>
                  <a:pt x="372" y="662"/>
                </a:lnTo>
                <a:lnTo>
                  <a:pt x="374" y="662"/>
                </a:lnTo>
                <a:lnTo>
                  <a:pt x="376" y="664"/>
                </a:lnTo>
                <a:lnTo>
                  <a:pt x="376" y="666"/>
                </a:lnTo>
                <a:lnTo>
                  <a:pt x="374" y="668"/>
                </a:lnTo>
                <a:lnTo>
                  <a:pt x="374" y="670"/>
                </a:lnTo>
                <a:lnTo>
                  <a:pt x="368" y="678"/>
                </a:lnTo>
                <a:lnTo>
                  <a:pt x="366" y="680"/>
                </a:lnTo>
                <a:lnTo>
                  <a:pt x="368" y="682"/>
                </a:lnTo>
                <a:lnTo>
                  <a:pt x="372" y="686"/>
                </a:lnTo>
                <a:lnTo>
                  <a:pt x="374" y="688"/>
                </a:lnTo>
                <a:lnTo>
                  <a:pt x="374" y="690"/>
                </a:lnTo>
                <a:lnTo>
                  <a:pt x="374" y="696"/>
                </a:lnTo>
                <a:lnTo>
                  <a:pt x="376" y="698"/>
                </a:lnTo>
                <a:lnTo>
                  <a:pt x="378" y="698"/>
                </a:lnTo>
                <a:lnTo>
                  <a:pt x="382" y="696"/>
                </a:lnTo>
                <a:lnTo>
                  <a:pt x="386" y="708"/>
                </a:lnTo>
                <a:lnTo>
                  <a:pt x="388" y="710"/>
                </a:lnTo>
                <a:lnTo>
                  <a:pt x="386" y="714"/>
                </a:lnTo>
                <a:lnTo>
                  <a:pt x="386" y="716"/>
                </a:lnTo>
                <a:lnTo>
                  <a:pt x="388" y="720"/>
                </a:lnTo>
                <a:lnTo>
                  <a:pt x="388" y="722"/>
                </a:lnTo>
                <a:lnTo>
                  <a:pt x="388" y="726"/>
                </a:lnTo>
                <a:lnTo>
                  <a:pt x="384" y="726"/>
                </a:lnTo>
                <a:lnTo>
                  <a:pt x="384" y="724"/>
                </a:lnTo>
                <a:lnTo>
                  <a:pt x="382" y="722"/>
                </a:lnTo>
                <a:lnTo>
                  <a:pt x="382" y="724"/>
                </a:lnTo>
                <a:lnTo>
                  <a:pt x="382" y="726"/>
                </a:lnTo>
                <a:lnTo>
                  <a:pt x="386" y="726"/>
                </a:lnTo>
                <a:lnTo>
                  <a:pt x="386" y="730"/>
                </a:lnTo>
                <a:lnTo>
                  <a:pt x="382" y="734"/>
                </a:lnTo>
                <a:lnTo>
                  <a:pt x="380" y="732"/>
                </a:lnTo>
                <a:lnTo>
                  <a:pt x="382" y="730"/>
                </a:lnTo>
                <a:lnTo>
                  <a:pt x="378" y="730"/>
                </a:lnTo>
                <a:lnTo>
                  <a:pt x="378" y="726"/>
                </a:lnTo>
                <a:lnTo>
                  <a:pt x="376" y="726"/>
                </a:lnTo>
                <a:lnTo>
                  <a:pt x="376" y="728"/>
                </a:lnTo>
                <a:lnTo>
                  <a:pt x="372" y="730"/>
                </a:lnTo>
                <a:lnTo>
                  <a:pt x="370" y="730"/>
                </a:lnTo>
                <a:lnTo>
                  <a:pt x="368" y="730"/>
                </a:lnTo>
                <a:lnTo>
                  <a:pt x="368" y="732"/>
                </a:lnTo>
                <a:lnTo>
                  <a:pt x="370" y="732"/>
                </a:lnTo>
                <a:lnTo>
                  <a:pt x="368" y="732"/>
                </a:lnTo>
                <a:lnTo>
                  <a:pt x="368" y="734"/>
                </a:lnTo>
                <a:lnTo>
                  <a:pt x="370" y="736"/>
                </a:lnTo>
                <a:lnTo>
                  <a:pt x="366" y="740"/>
                </a:lnTo>
                <a:lnTo>
                  <a:pt x="362" y="750"/>
                </a:lnTo>
                <a:lnTo>
                  <a:pt x="362" y="756"/>
                </a:lnTo>
                <a:lnTo>
                  <a:pt x="360" y="758"/>
                </a:lnTo>
                <a:lnTo>
                  <a:pt x="360" y="762"/>
                </a:lnTo>
                <a:lnTo>
                  <a:pt x="360" y="764"/>
                </a:lnTo>
                <a:lnTo>
                  <a:pt x="358" y="766"/>
                </a:lnTo>
                <a:lnTo>
                  <a:pt x="370" y="766"/>
                </a:lnTo>
                <a:lnTo>
                  <a:pt x="370" y="776"/>
                </a:lnTo>
                <a:lnTo>
                  <a:pt x="372" y="778"/>
                </a:lnTo>
                <a:lnTo>
                  <a:pt x="372" y="792"/>
                </a:lnTo>
                <a:lnTo>
                  <a:pt x="376" y="796"/>
                </a:lnTo>
                <a:lnTo>
                  <a:pt x="380" y="800"/>
                </a:lnTo>
                <a:lnTo>
                  <a:pt x="380" y="804"/>
                </a:lnTo>
                <a:lnTo>
                  <a:pt x="382" y="808"/>
                </a:lnTo>
                <a:lnTo>
                  <a:pt x="390" y="814"/>
                </a:lnTo>
                <a:lnTo>
                  <a:pt x="392" y="818"/>
                </a:lnTo>
                <a:lnTo>
                  <a:pt x="390" y="824"/>
                </a:lnTo>
                <a:lnTo>
                  <a:pt x="384" y="828"/>
                </a:lnTo>
                <a:lnTo>
                  <a:pt x="382" y="826"/>
                </a:lnTo>
                <a:lnTo>
                  <a:pt x="380" y="822"/>
                </a:lnTo>
                <a:lnTo>
                  <a:pt x="378" y="818"/>
                </a:lnTo>
                <a:lnTo>
                  <a:pt x="374" y="816"/>
                </a:lnTo>
                <a:lnTo>
                  <a:pt x="368" y="810"/>
                </a:lnTo>
                <a:lnTo>
                  <a:pt x="364" y="806"/>
                </a:lnTo>
                <a:lnTo>
                  <a:pt x="362" y="804"/>
                </a:lnTo>
                <a:lnTo>
                  <a:pt x="360" y="804"/>
                </a:lnTo>
                <a:lnTo>
                  <a:pt x="356" y="804"/>
                </a:lnTo>
                <a:lnTo>
                  <a:pt x="356" y="802"/>
                </a:lnTo>
                <a:lnTo>
                  <a:pt x="356" y="800"/>
                </a:lnTo>
                <a:lnTo>
                  <a:pt x="356" y="798"/>
                </a:lnTo>
                <a:lnTo>
                  <a:pt x="352" y="796"/>
                </a:lnTo>
                <a:lnTo>
                  <a:pt x="350" y="794"/>
                </a:lnTo>
                <a:lnTo>
                  <a:pt x="348" y="792"/>
                </a:lnTo>
                <a:lnTo>
                  <a:pt x="346" y="788"/>
                </a:lnTo>
                <a:lnTo>
                  <a:pt x="342" y="786"/>
                </a:lnTo>
                <a:lnTo>
                  <a:pt x="338" y="788"/>
                </a:lnTo>
                <a:lnTo>
                  <a:pt x="334" y="790"/>
                </a:lnTo>
                <a:lnTo>
                  <a:pt x="332" y="790"/>
                </a:lnTo>
                <a:lnTo>
                  <a:pt x="330" y="788"/>
                </a:lnTo>
                <a:lnTo>
                  <a:pt x="328" y="788"/>
                </a:lnTo>
                <a:lnTo>
                  <a:pt x="322" y="790"/>
                </a:lnTo>
                <a:lnTo>
                  <a:pt x="318" y="790"/>
                </a:lnTo>
                <a:lnTo>
                  <a:pt x="316" y="788"/>
                </a:lnTo>
                <a:lnTo>
                  <a:pt x="312" y="782"/>
                </a:lnTo>
                <a:lnTo>
                  <a:pt x="308" y="780"/>
                </a:lnTo>
                <a:lnTo>
                  <a:pt x="304" y="778"/>
                </a:lnTo>
                <a:lnTo>
                  <a:pt x="300" y="778"/>
                </a:lnTo>
                <a:lnTo>
                  <a:pt x="294" y="778"/>
                </a:lnTo>
                <a:lnTo>
                  <a:pt x="288" y="778"/>
                </a:lnTo>
                <a:lnTo>
                  <a:pt x="286" y="774"/>
                </a:lnTo>
                <a:lnTo>
                  <a:pt x="284" y="774"/>
                </a:lnTo>
                <a:lnTo>
                  <a:pt x="280" y="774"/>
                </a:lnTo>
                <a:lnTo>
                  <a:pt x="276" y="776"/>
                </a:lnTo>
                <a:lnTo>
                  <a:pt x="272" y="780"/>
                </a:lnTo>
                <a:lnTo>
                  <a:pt x="272" y="784"/>
                </a:lnTo>
                <a:lnTo>
                  <a:pt x="270" y="782"/>
                </a:lnTo>
                <a:lnTo>
                  <a:pt x="266" y="778"/>
                </a:lnTo>
                <a:lnTo>
                  <a:pt x="262" y="774"/>
                </a:lnTo>
                <a:lnTo>
                  <a:pt x="260" y="772"/>
                </a:lnTo>
                <a:lnTo>
                  <a:pt x="256" y="772"/>
                </a:lnTo>
                <a:lnTo>
                  <a:pt x="254" y="766"/>
                </a:lnTo>
                <a:lnTo>
                  <a:pt x="250" y="764"/>
                </a:lnTo>
                <a:lnTo>
                  <a:pt x="248" y="760"/>
                </a:lnTo>
                <a:lnTo>
                  <a:pt x="246" y="760"/>
                </a:lnTo>
                <a:lnTo>
                  <a:pt x="244" y="760"/>
                </a:lnTo>
                <a:lnTo>
                  <a:pt x="240" y="754"/>
                </a:lnTo>
                <a:lnTo>
                  <a:pt x="240" y="750"/>
                </a:lnTo>
                <a:lnTo>
                  <a:pt x="230" y="754"/>
                </a:lnTo>
                <a:lnTo>
                  <a:pt x="230" y="750"/>
                </a:lnTo>
                <a:lnTo>
                  <a:pt x="236" y="748"/>
                </a:lnTo>
                <a:lnTo>
                  <a:pt x="236" y="744"/>
                </a:lnTo>
                <a:lnTo>
                  <a:pt x="244" y="744"/>
                </a:lnTo>
                <a:lnTo>
                  <a:pt x="244" y="740"/>
                </a:lnTo>
                <a:lnTo>
                  <a:pt x="248" y="738"/>
                </a:lnTo>
                <a:lnTo>
                  <a:pt x="250" y="734"/>
                </a:lnTo>
                <a:lnTo>
                  <a:pt x="250" y="732"/>
                </a:lnTo>
                <a:lnTo>
                  <a:pt x="244" y="730"/>
                </a:lnTo>
                <a:lnTo>
                  <a:pt x="242" y="726"/>
                </a:lnTo>
                <a:lnTo>
                  <a:pt x="252" y="726"/>
                </a:lnTo>
                <a:lnTo>
                  <a:pt x="252" y="720"/>
                </a:lnTo>
                <a:lnTo>
                  <a:pt x="254" y="720"/>
                </a:lnTo>
                <a:lnTo>
                  <a:pt x="256" y="720"/>
                </a:lnTo>
                <a:lnTo>
                  <a:pt x="258" y="718"/>
                </a:lnTo>
                <a:lnTo>
                  <a:pt x="260" y="716"/>
                </a:lnTo>
                <a:lnTo>
                  <a:pt x="268" y="712"/>
                </a:lnTo>
                <a:lnTo>
                  <a:pt x="268" y="710"/>
                </a:lnTo>
                <a:lnTo>
                  <a:pt x="266" y="710"/>
                </a:lnTo>
                <a:lnTo>
                  <a:pt x="264" y="712"/>
                </a:lnTo>
                <a:lnTo>
                  <a:pt x="260" y="712"/>
                </a:lnTo>
                <a:lnTo>
                  <a:pt x="262" y="708"/>
                </a:lnTo>
                <a:lnTo>
                  <a:pt x="264" y="704"/>
                </a:lnTo>
                <a:lnTo>
                  <a:pt x="270" y="702"/>
                </a:lnTo>
                <a:lnTo>
                  <a:pt x="274" y="702"/>
                </a:lnTo>
                <a:lnTo>
                  <a:pt x="276" y="700"/>
                </a:lnTo>
                <a:lnTo>
                  <a:pt x="278" y="690"/>
                </a:lnTo>
                <a:lnTo>
                  <a:pt x="278" y="686"/>
                </a:lnTo>
                <a:lnTo>
                  <a:pt x="276" y="684"/>
                </a:lnTo>
                <a:lnTo>
                  <a:pt x="276" y="680"/>
                </a:lnTo>
                <a:lnTo>
                  <a:pt x="276" y="678"/>
                </a:lnTo>
                <a:lnTo>
                  <a:pt x="276" y="676"/>
                </a:lnTo>
                <a:lnTo>
                  <a:pt x="274" y="674"/>
                </a:lnTo>
                <a:lnTo>
                  <a:pt x="272" y="672"/>
                </a:lnTo>
                <a:lnTo>
                  <a:pt x="274" y="672"/>
                </a:lnTo>
                <a:lnTo>
                  <a:pt x="276" y="668"/>
                </a:lnTo>
                <a:lnTo>
                  <a:pt x="276" y="666"/>
                </a:lnTo>
                <a:lnTo>
                  <a:pt x="274" y="666"/>
                </a:lnTo>
                <a:lnTo>
                  <a:pt x="270" y="664"/>
                </a:lnTo>
                <a:lnTo>
                  <a:pt x="270" y="662"/>
                </a:lnTo>
                <a:lnTo>
                  <a:pt x="272" y="660"/>
                </a:lnTo>
                <a:lnTo>
                  <a:pt x="270" y="656"/>
                </a:lnTo>
                <a:lnTo>
                  <a:pt x="252" y="650"/>
                </a:lnTo>
                <a:lnTo>
                  <a:pt x="248" y="648"/>
                </a:lnTo>
                <a:lnTo>
                  <a:pt x="244" y="646"/>
                </a:lnTo>
                <a:lnTo>
                  <a:pt x="242" y="644"/>
                </a:lnTo>
                <a:lnTo>
                  <a:pt x="242" y="642"/>
                </a:lnTo>
                <a:lnTo>
                  <a:pt x="238" y="640"/>
                </a:lnTo>
                <a:lnTo>
                  <a:pt x="234" y="640"/>
                </a:lnTo>
                <a:lnTo>
                  <a:pt x="230" y="642"/>
                </a:lnTo>
                <a:lnTo>
                  <a:pt x="222" y="646"/>
                </a:lnTo>
                <a:lnTo>
                  <a:pt x="220" y="642"/>
                </a:lnTo>
                <a:lnTo>
                  <a:pt x="220" y="638"/>
                </a:lnTo>
                <a:lnTo>
                  <a:pt x="218" y="636"/>
                </a:lnTo>
                <a:lnTo>
                  <a:pt x="212" y="634"/>
                </a:lnTo>
                <a:lnTo>
                  <a:pt x="210" y="630"/>
                </a:lnTo>
                <a:lnTo>
                  <a:pt x="210" y="628"/>
                </a:lnTo>
                <a:lnTo>
                  <a:pt x="208" y="628"/>
                </a:lnTo>
                <a:lnTo>
                  <a:pt x="204" y="630"/>
                </a:lnTo>
                <a:lnTo>
                  <a:pt x="198" y="626"/>
                </a:lnTo>
                <a:lnTo>
                  <a:pt x="194" y="626"/>
                </a:lnTo>
                <a:lnTo>
                  <a:pt x="190" y="626"/>
                </a:lnTo>
                <a:lnTo>
                  <a:pt x="188" y="626"/>
                </a:lnTo>
                <a:lnTo>
                  <a:pt x="186" y="624"/>
                </a:lnTo>
                <a:lnTo>
                  <a:pt x="186" y="622"/>
                </a:lnTo>
                <a:lnTo>
                  <a:pt x="186" y="620"/>
                </a:lnTo>
                <a:lnTo>
                  <a:pt x="184" y="620"/>
                </a:lnTo>
                <a:lnTo>
                  <a:pt x="184" y="618"/>
                </a:lnTo>
                <a:lnTo>
                  <a:pt x="182" y="614"/>
                </a:lnTo>
                <a:lnTo>
                  <a:pt x="182" y="612"/>
                </a:lnTo>
                <a:lnTo>
                  <a:pt x="180" y="608"/>
                </a:lnTo>
                <a:lnTo>
                  <a:pt x="180" y="606"/>
                </a:lnTo>
                <a:lnTo>
                  <a:pt x="178" y="606"/>
                </a:lnTo>
                <a:lnTo>
                  <a:pt x="174" y="606"/>
                </a:lnTo>
                <a:lnTo>
                  <a:pt x="170" y="604"/>
                </a:lnTo>
                <a:lnTo>
                  <a:pt x="168" y="606"/>
                </a:lnTo>
                <a:lnTo>
                  <a:pt x="166" y="608"/>
                </a:lnTo>
                <a:lnTo>
                  <a:pt x="162" y="608"/>
                </a:lnTo>
                <a:lnTo>
                  <a:pt x="160" y="604"/>
                </a:lnTo>
                <a:lnTo>
                  <a:pt x="160" y="588"/>
                </a:lnTo>
                <a:lnTo>
                  <a:pt x="158" y="586"/>
                </a:lnTo>
                <a:lnTo>
                  <a:pt x="156" y="584"/>
                </a:lnTo>
                <a:lnTo>
                  <a:pt x="154" y="584"/>
                </a:lnTo>
                <a:lnTo>
                  <a:pt x="154" y="580"/>
                </a:lnTo>
                <a:lnTo>
                  <a:pt x="156" y="578"/>
                </a:lnTo>
                <a:lnTo>
                  <a:pt x="158" y="578"/>
                </a:lnTo>
                <a:lnTo>
                  <a:pt x="162" y="580"/>
                </a:lnTo>
                <a:lnTo>
                  <a:pt x="164" y="580"/>
                </a:lnTo>
                <a:lnTo>
                  <a:pt x="166" y="578"/>
                </a:lnTo>
                <a:lnTo>
                  <a:pt x="166" y="576"/>
                </a:lnTo>
                <a:lnTo>
                  <a:pt x="164" y="570"/>
                </a:lnTo>
                <a:lnTo>
                  <a:pt x="160" y="566"/>
                </a:lnTo>
                <a:lnTo>
                  <a:pt x="156" y="562"/>
                </a:lnTo>
                <a:lnTo>
                  <a:pt x="154" y="560"/>
                </a:lnTo>
                <a:lnTo>
                  <a:pt x="154" y="558"/>
                </a:lnTo>
                <a:lnTo>
                  <a:pt x="154" y="550"/>
                </a:lnTo>
                <a:lnTo>
                  <a:pt x="152" y="544"/>
                </a:lnTo>
                <a:lnTo>
                  <a:pt x="150" y="540"/>
                </a:lnTo>
                <a:lnTo>
                  <a:pt x="150" y="536"/>
                </a:lnTo>
                <a:lnTo>
                  <a:pt x="148" y="536"/>
                </a:lnTo>
                <a:lnTo>
                  <a:pt x="146" y="534"/>
                </a:lnTo>
                <a:lnTo>
                  <a:pt x="146" y="532"/>
                </a:lnTo>
                <a:lnTo>
                  <a:pt x="144" y="530"/>
                </a:lnTo>
                <a:lnTo>
                  <a:pt x="142" y="530"/>
                </a:lnTo>
                <a:lnTo>
                  <a:pt x="138" y="528"/>
                </a:lnTo>
                <a:lnTo>
                  <a:pt x="132" y="526"/>
                </a:lnTo>
                <a:lnTo>
                  <a:pt x="130" y="526"/>
                </a:lnTo>
                <a:lnTo>
                  <a:pt x="126" y="528"/>
                </a:lnTo>
                <a:lnTo>
                  <a:pt x="124" y="528"/>
                </a:lnTo>
                <a:lnTo>
                  <a:pt x="124" y="526"/>
                </a:lnTo>
                <a:lnTo>
                  <a:pt x="122" y="524"/>
                </a:lnTo>
                <a:lnTo>
                  <a:pt x="120" y="518"/>
                </a:lnTo>
                <a:lnTo>
                  <a:pt x="116" y="512"/>
                </a:lnTo>
                <a:lnTo>
                  <a:pt x="114" y="510"/>
                </a:lnTo>
                <a:lnTo>
                  <a:pt x="112" y="510"/>
                </a:lnTo>
                <a:lnTo>
                  <a:pt x="110" y="508"/>
                </a:lnTo>
                <a:lnTo>
                  <a:pt x="110" y="498"/>
                </a:lnTo>
                <a:lnTo>
                  <a:pt x="106" y="500"/>
                </a:lnTo>
                <a:lnTo>
                  <a:pt x="104" y="500"/>
                </a:lnTo>
                <a:lnTo>
                  <a:pt x="102" y="498"/>
                </a:lnTo>
                <a:lnTo>
                  <a:pt x="102" y="494"/>
                </a:lnTo>
                <a:lnTo>
                  <a:pt x="100" y="494"/>
                </a:lnTo>
                <a:lnTo>
                  <a:pt x="102" y="490"/>
                </a:lnTo>
                <a:lnTo>
                  <a:pt x="102" y="486"/>
                </a:lnTo>
                <a:lnTo>
                  <a:pt x="104" y="486"/>
                </a:lnTo>
                <a:lnTo>
                  <a:pt x="108" y="482"/>
                </a:lnTo>
                <a:lnTo>
                  <a:pt x="110" y="480"/>
                </a:lnTo>
                <a:lnTo>
                  <a:pt x="112" y="480"/>
                </a:lnTo>
                <a:lnTo>
                  <a:pt x="114" y="470"/>
                </a:lnTo>
                <a:lnTo>
                  <a:pt x="112" y="462"/>
                </a:lnTo>
                <a:lnTo>
                  <a:pt x="116" y="460"/>
                </a:lnTo>
                <a:lnTo>
                  <a:pt x="116" y="458"/>
                </a:lnTo>
                <a:lnTo>
                  <a:pt x="118" y="456"/>
                </a:lnTo>
                <a:lnTo>
                  <a:pt x="116" y="452"/>
                </a:lnTo>
                <a:lnTo>
                  <a:pt x="114" y="450"/>
                </a:lnTo>
                <a:lnTo>
                  <a:pt x="118" y="440"/>
                </a:lnTo>
                <a:lnTo>
                  <a:pt x="120" y="442"/>
                </a:lnTo>
                <a:lnTo>
                  <a:pt x="122" y="440"/>
                </a:lnTo>
                <a:lnTo>
                  <a:pt x="126" y="442"/>
                </a:lnTo>
                <a:lnTo>
                  <a:pt x="130" y="442"/>
                </a:lnTo>
                <a:lnTo>
                  <a:pt x="132" y="440"/>
                </a:lnTo>
                <a:lnTo>
                  <a:pt x="136" y="436"/>
                </a:lnTo>
                <a:lnTo>
                  <a:pt x="140" y="438"/>
                </a:lnTo>
                <a:lnTo>
                  <a:pt x="142" y="438"/>
                </a:lnTo>
                <a:lnTo>
                  <a:pt x="146" y="438"/>
                </a:lnTo>
                <a:lnTo>
                  <a:pt x="148" y="436"/>
                </a:lnTo>
                <a:lnTo>
                  <a:pt x="144" y="436"/>
                </a:lnTo>
                <a:lnTo>
                  <a:pt x="142" y="432"/>
                </a:lnTo>
                <a:lnTo>
                  <a:pt x="138" y="428"/>
                </a:lnTo>
                <a:lnTo>
                  <a:pt x="128" y="430"/>
                </a:lnTo>
                <a:lnTo>
                  <a:pt x="116" y="420"/>
                </a:lnTo>
                <a:lnTo>
                  <a:pt x="118" y="418"/>
                </a:lnTo>
                <a:lnTo>
                  <a:pt x="118" y="416"/>
                </a:lnTo>
                <a:lnTo>
                  <a:pt x="110" y="420"/>
                </a:lnTo>
                <a:lnTo>
                  <a:pt x="108" y="420"/>
                </a:lnTo>
                <a:lnTo>
                  <a:pt x="116" y="414"/>
                </a:lnTo>
                <a:lnTo>
                  <a:pt x="140" y="398"/>
                </a:lnTo>
                <a:lnTo>
                  <a:pt x="156" y="388"/>
                </a:lnTo>
                <a:lnTo>
                  <a:pt x="162" y="382"/>
                </a:lnTo>
                <a:lnTo>
                  <a:pt x="162" y="378"/>
                </a:lnTo>
                <a:lnTo>
                  <a:pt x="160" y="372"/>
                </a:lnTo>
                <a:lnTo>
                  <a:pt x="160" y="370"/>
                </a:lnTo>
                <a:lnTo>
                  <a:pt x="158" y="370"/>
                </a:lnTo>
                <a:lnTo>
                  <a:pt x="152" y="368"/>
                </a:lnTo>
                <a:lnTo>
                  <a:pt x="150" y="366"/>
                </a:lnTo>
                <a:lnTo>
                  <a:pt x="150" y="364"/>
                </a:lnTo>
                <a:lnTo>
                  <a:pt x="150" y="358"/>
                </a:lnTo>
                <a:lnTo>
                  <a:pt x="150" y="354"/>
                </a:lnTo>
                <a:lnTo>
                  <a:pt x="154" y="350"/>
                </a:lnTo>
                <a:lnTo>
                  <a:pt x="154" y="348"/>
                </a:lnTo>
                <a:lnTo>
                  <a:pt x="154" y="346"/>
                </a:lnTo>
                <a:lnTo>
                  <a:pt x="152" y="340"/>
                </a:lnTo>
                <a:lnTo>
                  <a:pt x="150" y="336"/>
                </a:lnTo>
                <a:lnTo>
                  <a:pt x="148" y="334"/>
                </a:lnTo>
                <a:lnTo>
                  <a:pt x="144" y="330"/>
                </a:lnTo>
                <a:lnTo>
                  <a:pt x="144" y="326"/>
                </a:lnTo>
                <a:lnTo>
                  <a:pt x="142" y="318"/>
                </a:lnTo>
                <a:lnTo>
                  <a:pt x="142" y="314"/>
                </a:lnTo>
                <a:lnTo>
                  <a:pt x="142" y="310"/>
                </a:lnTo>
                <a:lnTo>
                  <a:pt x="144" y="308"/>
                </a:lnTo>
                <a:lnTo>
                  <a:pt x="142" y="306"/>
                </a:lnTo>
                <a:lnTo>
                  <a:pt x="142" y="302"/>
                </a:lnTo>
                <a:lnTo>
                  <a:pt x="142" y="298"/>
                </a:lnTo>
                <a:lnTo>
                  <a:pt x="140" y="294"/>
                </a:lnTo>
                <a:lnTo>
                  <a:pt x="134" y="268"/>
                </a:lnTo>
                <a:lnTo>
                  <a:pt x="134" y="266"/>
                </a:lnTo>
                <a:lnTo>
                  <a:pt x="136" y="262"/>
                </a:lnTo>
                <a:lnTo>
                  <a:pt x="142" y="256"/>
                </a:lnTo>
                <a:lnTo>
                  <a:pt x="142" y="252"/>
                </a:lnTo>
                <a:lnTo>
                  <a:pt x="140" y="248"/>
                </a:lnTo>
                <a:lnTo>
                  <a:pt x="138" y="244"/>
                </a:lnTo>
                <a:lnTo>
                  <a:pt x="136" y="246"/>
                </a:lnTo>
                <a:lnTo>
                  <a:pt x="134" y="244"/>
                </a:lnTo>
                <a:lnTo>
                  <a:pt x="132" y="240"/>
                </a:lnTo>
                <a:lnTo>
                  <a:pt x="132" y="234"/>
                </a:lnTo>
                <a:lnTo>
                  <a:pt x="134" y="226"/>
                </a:lnTo>
                <a:lnTo>
                  <a:pt x="138" y="222"/>
                </a:lnTo>
                <a:lnTo>
                  <a:pt x="138" y="224"/>
                </a:lnTo>
                <a:lnTo>
                  <a:pt x="140" y="226"/>
                </a:lnTo>
                <a:lnTo>
                  <a:pt x="142" y="226"/>
                </a:lnTo>
                <a:lnTo>
                  <a:pt x="144" y="220"/>
                </a:lnTo>
                <a:lnTo>
                  <a:pt x="144" y="216"/>
                </a:lnTo>
                <a:lnTo>
                  <a:pt x="144" y="210"/>
                </a:lnTo>
                <a:lnTo>
                  <a:pt x="142" y="208"/>
                </a:lnTo>
                <a:lnTo>
                  <a:pt x="144" y="208"/>
                </a:lnTo>
                <a:lnTo>
                  <a:pt x="146" y="208"/>
                </a:lnTo>
                <a:lnTo>
                  <a:pt x="148" y="206"/>
                </a:lnTo>
                <a:lnTo>
                  <a:pt x="152" y="204"/>
                </a:lnTo>
                <a:lnTo>
                  <a:pt x="156" y="202"/>
                </a:lnTo>
                <a:lnTo>
                  <a:pt x="160" y="202"/>
                </a:lnTo>
                <a:lnTo>
                  <a:pt x="162" y="204"/>
                </a:lnTo>
                <a:lnTo>
                  <a:pt x="164" y="206"/>
                </a:lnTo>
                <a:lnTo>
                  <a:pt x="164" y="202"/>
                </a:lnTo>
                <a:lnTo>
                  <a:pt x="168" y="202"/>
                </a:lnTo>
                <a:lnTo>
                  <a:pt x="168" y="200"/>
                </a:lnTo>
                <a:lnTo>
                  <a:pt x="170" y="200"/>
                </a:lnTo>
                <a:lnTo>
                  <a:pt x="180" y="206"/>
                </a:lnTo>
                <a:lnTo>
                  <a:pt x="172" y="210"/>
                </a:lnTo>
                <a:lnTo>
                  <a:pt x="172" y="212"/>
                </a:lnTo>
                <a:lnTo>
                  <a:pt x="178" y="214"/>
                </a:lnTo>
                <a:lnTo>
                  <a:pt x="182" y="214"/>
                </a:lnTo>
                <a:lnTo>
                  <a:pt x="186" y="214"/>
                </a:lnTo>
                <a:lnTo>
                  <a:pt x="188" y="214"/>
                </a:lnTo>
                <a:lnTo>
                  <a:pt x="190" y="214"/>
                </a:lnTo>
                <a:lnTo>
                  <a:pt x="190" y="216"/>
                </a:lnTo>
                <a:lnTo>
                  <a:pt x="196" y="216"/>
                </a:lnTo>
                <a:lnTo>
                  <a:pt x="204" y="218"/>
                </a:lnTo>
                <a:lnTo>
                  <a:pt x="208" y="222"/>
                </a:lnTo>
                <a:lnTo>
                  <a:pt x="210" y="222"/>
                </a:lnTo>
                <a:lnTo>
                  <a:pt x="214" y="222"/>
                </a:lnTo>
                <a:lnTo>
                  <a:pt x="216" y="224"/>
                </a:lnTo>
                <a:lnTo>
                  <a:pt x="218" y="226"/>
                </a:lnTo>
                <a:lnTo>
                  <a:pt x="220" y="226"/>
                </a:lnTo>
                <a:lnTo>
                  <a:pt x="222" y="226"/>
                </a:lnTo>
                <a:lnTo>
                  <a:pt x="226" y="228"/>
                </a:lnTo>
                <a:lnTo>
                  <a:pt x="232" y="230"/>
                </a:lnTo>
                <a:lnTo>
                  <a:pt x="238" y="232"/>
                </a:lnTo>
                <a:lnTo>
                  <a:pt x="242" y="236"/>
                </a:lnTo>
                <a:lnTo>
                  <a:pt x="248" y="236"/>
                </a:lnTo>
                <a:lnTo>
                  <a:pt x="256" y="242"/>
                </a:lnTo>
                <a:lnTo>
                  <a:pt x="262" y="250"/>
                </a:lnTo>
                <a:lnTo>
                  <a:pt x="266" y="248"/>
                </a:lnTo>
                <a:lnTo>
                  <a:pt x="268" y="250"/>
                </a:lnTo>
                <a:lnTo>
                  <a:pt x="270" y="254"/>
                </a:lnTo>
                <a:lnTo>
                  <a:pt x="276" y="254"/>
                </a:lnTo>
                <a:lnTo>
                  <a:pt x="286" y="264"/>
                </a:lnTo>
                <a:lnTo>
                  <a:pt x="288" y="270"/>
                </a:lnTo>
                <a:lnTo>
                  <a:pt x="288" y="274"/>
                </a:lnTo>
                <a:lnTo>
                  <a:pt x="286" y="280"/>
                </a:lnTo>
                <a:lnTo>
                  <a:pt x="284" y="282"/>
                </a:lnTo>
                <a:lnTo>
                  <a:pt x="282" y="284"/>
                </a:lnTo>
                <a:lnTo>
                  <a:pt x="280" y="286"/>
                </a:lnTo>
                <a:lnTo>
                  <a:pt x="280" y="288"/>
                </a:lnTo>
                <a:lnTo>
                  <a:pt x="278" y="288"/>
                </a:lnTo>
                <a:lnTo>
                  <a:pt x="276" y="288"/>
                </a:lnTo>
                <a:lnTo>
                  <a:pt x="272" y="294"/>
                </a:lnTo>
                <a:lnTo>
                  <a:pt x="266" y="296"/>
                </a:lnTo>
                <a:lnTo>
                  <a:pt x="262" y="298"/>
                </a:lnTo>
                <a:lnTo>
                  <a:pt x="258" y="298"/>
                </a:lnTo>
                <a:lnTo>
                  <a:pt x="256" y="298"/>
                </a:lnTo>
                <a:lnTo>
                  <a:pt x="244" y="296"/>
                </a:lnTo>
                <a:lnTo>
                  <a:pt x="232" y="296"/>
                </a:lnTo>
                <a:lnTo>
                  <a:pt x="226" y="292"/>
                </a:lnTo>
                <a:lnTo>
                  <a:pt x="218" y="292"/>
                </a:lnTo>
                <a:lnTo>
                  <a:pt x="216" y="290"/>
                </a:lnTo>
                <a:lnTo>
                  <a:pt x="212" y="288"/>
                </a:lnTo>
                <a:lnTo>
                  <a:pt x="208" y="288"/>
                </a:lnTo>
                <a:lnTo>
                  <a:pt x="204" y="280"/>
                </a:lnTo>
                <a:lnTo>
                  <a:pt x="202" y="282"/>
                </a:lnTo>
                <a:lnTo>
                  <a:pt x="202" y="286"/>
                </a:lnTo>
                <a:lnTo>
                  <a:pt x="200" y="286"/>
                </a:lnTo>
                <a:lnTo>
                  <a:pt x="200" y="284"/>
                </a:lnTo>
                <a:lnTo>
                  <a:pt x="194" y="282"/>
                </a:lnTo>
                <a:lnTo>
                  <a:pt x="192" y="278"/>
                </a:lnTo>
                <a:lnTo>
                  <a:pt x="188" y="278"/>
                </a:lnTo>
                <a:lnTo>
                  <a:pt x="182" y="278"/>
                </a:lnTo>
                <a:lnTo>
                  <a:pt x="180" y="274"/>
                </a:lnTo>
                <a:lnTo>
                  <a:pt x="178" y="270"/>
                </a:lnTo>
                <a:lnTo>
                  <a:pt x="172" y="268"/>
                </a:lnTo>
                <a:lnTo>
                  <a:pt x="170" y="270"/>
                </a:lnTo>
                <a:lnTo>
                  <a:pt x="172" y="270"/>
                </a:lnTo>
                <a:lnTo>
                  <a:pt x="176" y="278"/>
                </a:lnTo>
                <a:lnTo>
                  <a:pt x="178" y="280"/>
                </a:lnTo>
                <a:lnTo>
                  <a:pt x="176" y="282"/>
                </a:lnTo>
                <a:lnTo>
                  <a:pt x="182" y="282"/>
                </a:lnTo>
                <a:lnTo>
                  <a:pt x="184" y="284"/>
                </a:lnTo>
                <a:lnTo>
                  <a:pt x="180" y="286"/>
                </a:lnTo>
                <a:lnTo>
                  <a:pt x="180" y="288"/>
                </a:lnTo>
                <a:lnTo>
                  <a:pt x="182" y="290"/>
                </a:lnTo>
                <a:lnTo>
                  <a:pt x="182" y="292"/>
                </a:lnTo>
                <a:lnTo>
                  <a:pt x="186" y="292"/>
                </a:lnTo>
                <a:lnTo>
                  <a:pt x="188" y="290"/>
                </a:lnTo>
                <a:lnTo>
                  <a:pt x="188" y="294"/>
                </a:lnTo>
                <a:lnTo>
                  <a:pt x="182" y="294"/>
                </a:lnTo>
                <a:lnTo>
                  <a:pt x="186" y="296"/>
                </a:lnTo>
                <a:lnTo>
                  <a:pt x="196" y="298"/>
                </a:lnTo>
                <a:lnTo>
                  <a:pt x="198" y="300"/>
                </a:lnTo>
                <a:lnTo>
                  <a:pt x="202" y="300"/>
                </a:lnTo>
                <a:lnTo>
                  <a:pt x="206" y="300"/>
                </a:lnTo>
                <a:lnTo>
                  <a:pt x="206" y="304"/>
                </a:lnTo>
                <a:lnTo>
                  <a:pt x="208" y="306"/>
                </a:lnTo>
                <a:lnTo>
                  <a:pt x="212" y="306"/>
                </a:lnTo>
                <a:lnTo>
                  <a:pt x="212" y="308"/>
                </a:lnTo>
                <a:lnTo>
                  <a:pt x="212" y="310"/>
                </a:lnTo>
                <a:lnTo>
                  <a:pt x="210" y="312"/>
                </a:lnTo>
                <a:lnTo>
                  <a:pt x="210" y="318"/>
                </a:lnTo>
                <a:lnTo>
                  <a:pt x="212" y="322"/>
                </a:lnTo>
                <a:lnTo>
                  <a:pt x="214" y="342"/>
                </a:lnTo>
                <a:lnTo>
                  <a:pt x="216" y="342"/>
                </a:lnTo>
                <a:lnTo>
                  <a:pt x="218" y="344"/>
                </a:lnTo>
                <a:lnTo>
                  <a:pt x="220" y="342"/>
                </a:lnTo>
                <a:lnTo>
                  <a:pt x="222" y="340"/>
                </a:lnTo>
                <a:lnTo>
                  <a:pt x="226" y="344"/>
                </a:lnTo>
                <a:lnTo>
                  <a:pt x="226" y="352"/>
                </a:lnTo>
                <a:lnTo>
                  <a:pt x="234" y="350"/>
                </a:lnTo>
                <a:lnTo>
                  <a:pt x="240" y="352"/>
                </a:lnTo>
                <a:lnTo>
                  <a:pt x="244" y="354"/>
                </a:lnTo>
                <a:lnTo>
                  <a:pt x="244" y="356"/>
                </a:lnTo>
                <a:lnTo>
                  <a:pt x="246" y="356"/>
                </a:lnTo>
                <a:lnTo>
                  <a:pt x="248" y="354"/>
                </a:lnTo>
                <a:lnTo>
                  <a:pt x="248" y="352"/>
                </a:lnTo>
                <a:lnTo>
                  <a:pt x="252" y="352"/>
                </a:lnTo>
                <a:lnTo>
                  <a:pt x="252" y="350"/>
                </a:lnTo>
                <a:lnTo>
                  <a:pt x="252" y="338"/>
                </a:lnTo>
                <a:lnTo>
                  <a:pt x="246" y="336"/>
                </a:lnTo>
                <a:lnTo>
                  <a:pt x="242" y="330"/>
                </a:lnTo>
                <a:lnTo>
                  <a:pt x="240" y="324"/>
                </a:lnTo>
                <a:lnTo>
                  <a:pt x="244" y="324"/>
                </a:lnTo>
                <a:lnTo>
                  <a:pt x="244" y="318"/>
                </a:lnTo>
                <a:lnTo>
                  <a:pt x="242" y="318"/>
                </a:lnTo>
                <a:lnTo>
                  <a:pt x="242" y="316"/>
                </a:lnTo>
                <a:lnTo>
                  <a:pt x="244" y="316"/>
                </a:lnTo>
                <a:lnTo>
                  <a:pt x="248" y="316"/>
                </a:lnTo>
                <a:lnTo>
                  <a:pt x="250" y="318"/>
                </a:lnTo>
                <a:lnTo>
                  <a:pt x="252" y="320"/>
                </a:lnTo>
                <a:lnTo>
                  <a:pt x="260" y="324"/>
                </a:lnTo>
                <a:lnTo>
                  <a:pt x="260" y="326"/>
                </a:lnTo>
                <a:lnTo>
                  <a:pt x="264" y="328"/>
                </a:lnTo>
                <a:lnTo>
                  <a:pt x="268" y="328"/>
                </a:lnTo>
                <a:lnTo>
                  <a:pt x="272" y="330"/>
                </a:lnTo>
                <a:lnTo>
                  <a:pt x="284" y="332"/>
                </a:lnTo>
                <a:lnTo>
                  <a:pt x="282" y="328"/>
                </a:lnTo>
                <a:lnTo>
                  <a:pt x="280" y="322"/>
                </a:lnTo>
                <a:lnTo>
                  <a:pt x="276" y="318"/>
                </a:lnTo>
                <a:lnTo>
                  <a:pt x="274" y="316"/>
                </a:lnTo>
                <a:lnTo>
                  <a:pt x="272" y="314"/>
                </a:lnTo>
                <a:lnTo>
                  <a:pt x="272" y="310"/>
                </a:lnTo>
                <a:lnTo>
                  <a:pt x="278" y="306"/>
                </a:lnTo>
                <a:lnTo>
                  <a:pt x="284" y="302"/>
                </a:lnTo>
                <a:lnTo>
                  <a:pt x="286" y="296"/>
                </a:lnTo>
                <a:lnTo>
                  <a:pt x="288" y="296"/>
                </a:lnTo>
                <a:lnTo>
                  <a:pt x="292" y="296"/>
                </a:lnTo>
                <a:lnTo>
                  <a:pt x="296" y="292"/>
                </a:lnTo>
                <a:lnTo>
                  <a:pt x="298" y="290"/>
                </a:lnTo>
                <a:lnTo>
                  <a:pt x="302" y="290"/>
                </a:lnTo>
                <a:lnTo>
                  <a:pt x="306" y="294"/>
                </a:lnTo>
                <a:lnTo>
                  <a:pt x="310" y="294"/>
                </a:lnTo>
                <a:lnTo>
                  <a:pt x="314" y="300"/>
                </a:lnTo>
                <a:lnTo>
                  <a:pt x="314" y="302"/>
                </a:lnTo>
                <a:lnTo>
                  <a:pt x="320" y="302"/>
                </a:lnTo>
                <a:lnTo>
                  <a:pt x="320" y="294"/>
                </a:lnTo>
                <a:lnTo>
                  <a:pt x="324" y="286"/>
                </a:lnTo>
                <a:lnTo>
                  <a:pt x="328" y="282"/>
                </a:lnTo>
                <a:lnTo>
                  <a:pt x="328" y="280"/>
                </a:lnTo>
                <a:lnTo>
                  <a:pt x="328" y="276"/>
                </a:lnTo>
                <a:lnTo>
                  <a:pt x="324" y="272"/>
                </a:lnTo>
                <a:lnTo>
                  <a:pt x="322" y="270"/>
                </a:lnTo>
                <a:lnTo>
                  <a:pt x="322" y="266"/>
                </a:lnTo>
                <a:lnTo>
                  <a:pt x="324" y="264"/>
                </a:lnTo>
                <a:lnTo>
                  <a:pt x="326" y="260"/>
                </a:lnTo>
                <a:lnTo>
                  <a:pt x="328" y="260"/>
                </a:lnTo>
                <a:lnTo>
                  <a:pt x="328" y="256"/>
                </a:lnTo>
                <a:lnTo>
                  <a:pt x="330" y="256"/>
                </a:lnTo>
                <a:lnTo>
                  <a:pt x="332" y="250"/>
                </a:lnTo>
                <a:lnTo>
                  <a:pt x="332" y="246"/>
                </a:lnTo>
                <a:lnTo>
                  <a:pt x="328" y="242"/>
                </a:lnTo>
                <a:lnTo>
                  <a:pt x="322" y="236"/>
                </a:lnTo>
                <a:lnTo>
                  <a:pt x="322" y="232"/>
                </a:lnTo>
                <a:lnTo>
                  <a:pt x="328" y="236"/>
                </a:lnTo>
                <a:lnTo>
                  <a:pt x="336" y="238"/>
                </a:lnTo>
                <a:lnTo>
                  <a:pt x="338" y="240"/>
                </a:lnTo>
                <a:lnTo>
                  <a:pt x="344" y="240"/>
                </a:lnTo>
                <a:lnTo>
                  <a:pt x="350" y="242"/>
                </a:lnTo>
                <a:lnTo>
                  <a:pt x="354" y="244"/>
                </a:lnTo>
                <a:lnTo>
                  <a:pt x="356" y="248"/>
                </a:lnTo>
                <a:lnTo>
                  <a:pt x="360" y="254"/>
                </a:lnTo>
                <a:lnTo>
                  <a:pt x="362" y="256"/>
                </a:lnTo>
                <a:lnTo>
                  <a:pt x="362" y="260"/>
                </a:lnTo>
                <a:lnTo>
                  <a:pt x="366" y="262"/>
                </a:lnTo>
                <a:lnTo>
                  <a:pt x="364" y="266"/>
                </a:lnTo>
                <a:lnTo>
                  <a:pt x="350" y="266"/>
                </a:lnTo>
                <a:lnTo>
                  <a:pt x="348" y="272"/>
                </a:lnTo>
                <a:lnTo>
                  <a:pt x="346" y="274"/>
                </a:lnTo>
                <a:lnTo>
                  <a:pt x="346" y="278"/>
                </a:lnTo>
                <a:lnTo>
                  <a:pt x="348" y="282"/>
                </a:lnTo>
                <a:lnTo>
                  <a:pt x="350" y="292"/>
                </a:lnTo>
                <a:lnTo>
                  <a:pt x="356" y="292"/>
                </a:lnTo>
                <a:lnTo>
                  <a:pt x="362" y="290"/>
                </a:lnTo>
                <a:lnTo>
                  <a:pt x="370" y="288"/>
                </a:lnTo>
                <a:lnTo>
                  <a:pt x="370" y="286"/>
                </a:lnTo>
                <a:lnTo>
                  <a:pt x="376" y="286"/>
                </a:lnTo>
                <a:lnTo>
                  <a:pt x="376" y="274"/>
                </a:lnTo>
                <a:lnTo>
                  <a:pt x="378" y="264"/>
                </a:lnTo>
                <a:lnTo>
                  <a:pt x="380" y="266"/>
                </a:lnTo>
                <a:lnTo>
                  <a:pt x="382" y="266"/>
                </a:lnTo>
                <a:lnTo>
                  <a:pt x="388" y="262"/>
                </a:lnTo>
                <a:lnTo>
                  <a:pt x="388" y="258"/>
                </a:lnTo>
                <a:lnTo>
                  <a:pt x="398" y="258"/>
                </a:lnTo>
                <a:lnTo>
                  <a:pt x="406" y="256"/>
                </a:lnTo>
                <a:lnTo>
                  <a:pt x="408" y="252"/>
                </a:lnTo>
                <a:lnTo>
                  <a:pt x="414" y="252"/>
                </a:lnTo>
                <a:lnTo>
                  <a:pt x="418" y="248"/>
                </a:lnTo>
                <a:lnTo>
                  <a:pt x="424" y="248"/>
                </a:lnTo>
                <a:lnTo>
                  <a:pt x="426" y="244"/>
                </a:lnTo>
                <a:lnTo>
                  <a:pt x="432" y="244"/>
                </a:lnTo>
                <a:lnTo>
                  <a:pt x="436" y="244"/>
                </a:lnTo>
                <a:lnTo>
                  <a:pt x="436" y="246"/>
                </a:lnTo>
                <a:lnTo>
                  <a:pt x="438" y="248"/>
                </a:lnTo>
                <a:lnTo>
                  <a:pt x="438" y="246"/>
                </a:lnTo>
                <a:lnTo>
                  <a:pt x="438" y="244"/>
                </a:lnTo>
                <a:lnTo>
                  <a:pt x="438" y="242"/>
                </a:lnTo>
                <a:lnTo>
                  <a:pt x="438" y="240"/>
                </a:lnTo>
                <a:lnTo>
                  <a:pt x="446" y="236"/>
                </a:lnTo>
                <a:lnTo>
                  <a:pt x="448" y="234"/>
                </a:lnTo>
                <a:lnTo>
                  <a:pt x="450" y="232"/>
                </a:lnTo>
                <a:lnTo>
                  <a:pt x="452" y="232"/>
                </a:lnTo>
                <a:lnTo>
                  <a:pt x="452" y="234"/>
                </a:lnTo>
                <a:lnTo>
                  <a:pt x="452" y="236"/>
                </a:lnTo>
                <a:lnTo>
                  <a:pt x="450" y="238"/>
                </a:lnTo>
                <a:lnTo>
                  <a:pt x="452" y="238"/>
                </a:lnTo>
                <a:lnTo>
                  <a:pt x="456" y="238"/>
                </a:lnTo>
                <a:lnTo>
                  <a:pt x="456" y="242"/>
                </a:lnTo>
                <a:lnTo>
                  <a:pt x="460" y="244"/>
                </a:lnTo>
                <a:lnTo>
                  <a:pt x="460" y="248"/>
                </a:lnTo>
                <a:lnTo>
                  <a:pt x="452" y="248"/>
                </a:lnTo>
                <a:lnTo>
                  <a:pt x="450" y="250"/>
                </a:lnTo>
                <a:lnTo>
                  <a:pt x="450" y="252"/>
                </a:lnTo>
                <a:lnTo>
                  <a:pt x="462" y="252"/>
                </a:lnTo>
                <a:lnTo>
                  <a:pt x="468" y="248"/>
                </a:lnTo>
                <a:lnTo>
                  <a:pt x="470" y="248"/>
                </a:lnTo>
                <a:lnTo>
                  <a:pt x="470" y="250"/>
                </a:lnTo>
                <a:lnTo>
                  <a:pt x="474" y="252"/>
                </a:lnTo>
                <a:lnTo>
                  <a:pt x="476" y="250"/>
                </a:lnTo>
                <a:lnTo>
                  <a:pt x="474" y="246"/>
                </a:lnTo>
                <a:lnTo>
                  <a:pt x="482" y="242"/>
                </a:lnTo>
                <a:lnTo>
                  <a:pt x="490" y="240"/>
                </a:lnTo>
                <a:lnTo>
                  <a:pt x="494" y="240"/>
                </a:lnTo>
                <a:lnTo>
                  <a:pt x="498" y="240"/>
                </a:lnTo>
                <a:lnTo>
                  <a:pt x="506" y="246"/>
                </a:lnTo>
                <a:lnTo>
                  <a:pt x="510" y="246"/>
                </a:lnTo>
                <a:lnTo>
                  <a:pt x="512" y="242"/>
                </a:lnTo>
                <a:lnTo>
                  <a:pt x="510" y="240"/>
                </a:lnTo>
                <a:lnTo>
                  <a:pt x="510" y="238"/>
                </a:lnTo>
                <a:lnTo>
                  <a:pt x="512" y="238"/>
                </a:lnTo>
                <a:lnTo>
                  <a:pt x="512" y="240"/>
                </a:lnTo>
                <a:lnTo>
                  <a:pt x="514" y="240"/>
                </a:lnTo>
                <a:lnTo>
                  <a:pt x="518" y="238"/>
                </a:lnTo>
                <a:lnTo>
                  <a:pt x="524" y="234"/>
                </a:lnTo>
                <a:lnTo>
                  <a:pt x="530" y="234"/>
                </a:lnTo>
                <a:lnTo>
                  <a:pt x="528" y="248"/>
                </a:lnTo>
                <a:lnTo>
                  <a:pt x="536" y="254"/>
                </a:lnTo>
                <a:lnTo>
                  <a:pt x="538" y="244"/>
                </a:lnTo>
                <a:lnTo>
                  <a:pt x="542" y="242"/>
                </a:lnTo>
                <a:lnTo>
                  <a:pt x="544" y="244"/>
                </a:lnTo>
                <a:lnTo>
                  <a:pt x="546" y="244"/>
                </a:lnTo>
                <a:lnTo>
                  <a:pt x="550" y="244"/>
                </a:lnTo>
                <a:lnTo>
                  <a:pt x="552" y="242"/>
                </a:lnTo>
                <a:lnTo>
                  <a:pt x="552" y="232"/>
                </a:lnTo>
                <a:lnTo>
                  <a:pt x="552" y="226"/>
                </a:lnTo>
                <a:lnTo>
                  <a:pt x="550" y="222"/>
                </a:lnTo>
                <a:lnTo>
                  <a:pt x="548" y="220"/>
                </a:lnTo>
                <a:lnTo>
                  <a:pt x="548" y="218"/>
                </a:lnTo>
                <a:lnTo>
                  <a:pt x="554" y="216"/>
                </a:lnTo>
                <a:lnTo>
                  <a:pt x="556" y="212"/>
                </a:lnTo>
                <a:lnTo>
                  <a:pt x="562" y="212"/>
                </a:lnTo>
                <a:lnTo>
                  <a:pt x="566" y="214"/>
                </a:lnTo>
                <a:lnTo>
                  <a:pt x="572" y="214"/>
                </a:lnTo>
                <a:lnTo>
                  <a:pt x="576" y="212"/>
                </a:lnTo>
                <a:lnTo>
                  <a:pt x="576" y="210"/>
                </a:lnTo>
                <a:lnTo>
                  <a:pt x="578" y="210"/>
                </a:lnTo>
                <a:lnTo>
                  <a:pt x="582" y="210"/>
                </a:lnTo>
                <a:lnTo>
                  <a:pt x="584" y="210"/>
                </a:lnTo>
                <a:lnTo>
                  <a:pt x="586" y="214"/>
                </a:lnTo>
                <a:lnTo>
                  <a:pt x="588" y="214"/>
                </a:lnTo>
                <a:lnTo>
                  <a:pt x="590" y="214"/>
                </a:lnTo>
                <a:lnTo>
                  <a:pt x="590" y="216"/>
                </a:lnTo>
                <a:lnTo>
                  <a:pt x="592" y="218"/>
                </a:lnTo>
                <a:lnTo>
                  <a:pt x="600" y="218"/>
                </a:lnTo>
                <a:lnTo>
                  <a:pt x="606" y="220"/>
                </a:lnTo>
                <a:lnTo>
                  <a:pt x="604" y="232"/>
                </a:lnTo>
                <a:lnTo>
                  <a:pt x="606" y="232"/>
                </a:lnTo>
                <a:lnTo>
                  <a:pt x="610" y="224"/>
                </a:lnTo>
                <a:lnTo>
                  <a:pt x="622" y="228"/>
                </a:lnTo>
                <a:lnTo>
                  <a:pt x="620" y="230"/>
                </a:lnTo>
                <a:lnTo>
                  <a:pt x="620" y="232"/>
                </a:lnTo>
                <a:lnTo>
                  <a:pt x="626" y="234"/>
                </a:lnTo>
                <a:lnTo>
                  <a:pt x="632" y="236"/>
                </a:lnTo>
                <a:lnTo>
                  <a:pt x="638" y="244"/>
                </a:lnTo>
                <a:lnTo>
                  <a:pt x="640" y="248"/>
                </a:lnTo>
                <a:lnTo>
                  <a:pt x="642" y="248"/>
                </a:lnTo>
                <a:lnTo>
                  <a:pt x="644" y="248"/>
                </a:lnTo>
                <a:lnTo>
                  <a:pt x="646" y="254"/>
                </a:lnTo>
                <a:lnTo>
                  <a:pt x="648" y="254"/>
                </a:lnTo>
                <a:lnTo>
                  <a:pt x="652" y="252"/>
                </a:lnTo>
                <a:lnTo>
                  <a:pt x="654" y="244"/>
                </a:lnTo>
                <a:lnTo>
                  <a:pt x="656" y="236"/>
                </a:lnTo>
                <a:lnTo>
                  <a:pt x="654" y="236"/>
                </a:lnTo>
                <a:lnTo>
                  <a:pt x="652" y="238"/>
                </a:lnTo>
                <a:lnTo>
                  <a:pt x="648" y="230"/>
                </a:lnTo>
                <a:lnTo>
                  <a:pt x="648" y="228"/>
                </a:lnTo>
                <a:lnTo>
                  <a:pt x="648" y="226"/>
                </a:lnTo>
                <a:lnTo>
                  <a:pt x="648" y="224"/>
                </a:lnTo>
                <a:lnTo>
                  <a:pt x="652" y="222"/>
                </a:lnTo>
                <a:lnTo>
                  <a:pt x="652" y="218"/>
                </a:lnTo>
                <a:lnTo>
                  <a:pt x="648" y="218"/>
                </a:lnTo>
                <a:lnTo>
                  <a:pt x="646" y="220"/>
                </a:lnTo>
                <a:lnTo>
                  <a:pt x="642" y="216"/>
                </a:lnTo>
                <a:lnTo>
                  <a:pt x="638" y="214"/>
                </a:lnTo>
                <a:lnTo>
                  <a:pt x="636" y="214"/>
                </a:lnTo>
                <a:lnTo>
                  <a:pt x="634" y="216"/>
                </a:lnTo>
                <a:lnTo>
                  <a:pt x="636" y="206"/>
                </a:lnTo>
                <a:lnTo>
                  <a:pt x="638" y="204"/>
                </a:lnTo>
                <a:lnTo>
                  <a:pt x="642" y="200"/>
                </a:lnTo>
                <a:lnTo>
                  <a:pt x="642" y="196"/>
                </a:lnTo>
                <a:lnTo>
                  <a:pt x="640" y="190"/>
                </a:lnTo>
                <a:lnTo>
                  <a:pt x="636" y="182"/>
                </a:lnTo>
                <a:lnTo>
                  <a:pt x="636" y="176"/>
                </a:lnTo>
                <a:lnTo>
                  <a:pt x="636" y="172"/>
                </a:lnTo>
                <a:lnTo>
                  <a:pt x="646" y="166"/>
                </a:lnTo>
                <a:lnTo>
                  <a:pt x="648" y="164"/>
                </a:lnTo>
                <a:lnTo>
                  <a:pt x="650" y="158"/>
                </a:lnTo>
                <a:lnTo>
                  <a:pt x="656" y="152"/>
                </a:lnTo>
                <a:lnTo>
                  <a:pt x="662" y="146"/>
                </a:lnTo>
                <a:lnTo>
                  <a:pt x="664" y="138"/>
                </a:lnTo>
                <a:lnTo>
                  <a:pt x="668" y="132"/>
                </a:lnTo>
                <a:lnTo>
                  <a:pt x="672" y="130"/>
                </a:lnTo>
                <a:lnTo>
                  <a:pt x="674" y="128"/>
                </a:lnTo>
                <a:lnTo>
                  <a:pt x="676" y="124"/>
                </a:lnTo>
                <a:lnTo>
                  <a:pt x="678" y="126"/>
                </a:lnTo>
                <a:lnTo>
                  <a:pt x="694" y="126"/>
                </a:lnTo>
                <a:lnTo>
                  <a:pt x="700" y="124"/>
                </a:lnTo>
                <a:lnTo>
                  <a:pt x="706" y="128"/>
                </a:lnTo>
                <a:lnTo>
                  <a:pt x="710" y="128"/>
                </a:lnTo>
                <a:lnTo>
                  <a:pt x="710" y="134"/>
                </a:lnTo>
                <a:lnTo>
                  <a:pt x="714" y="138"/>
                </a:lnTo>
                <a:lnTo>
                  <a:pt x="714" y="140"/>
                </a:lnTo>
                <a:lnTo>
                  <a:pt x="712" y="140"/>
                </a:lnTo>
                <a:lnTo>
                  <a:pt x="712" y="144"/>
                </a:lnTo>
                <a:lnTo>
                  <a:pt x="714" y="146"/>
                </a:lnTo>
                <a:lnTo>
                  <a:pt x="710" y="150"/>
                </a:lnTo>
                <a:lnTo>
                  <a:pt x="710" y="158"/>
                </a:lnTo>
                <a:lnTo>
                  <a:pt x="710" y="162"/>
                </a:lnTo>
                <a:lnTo>
                  <a:pt x="708" y="166"/>
                </a:lnTo>
                <a:lnTo>
                  <a:pt x="704" y="172"/>
                </a:lnTo>
                <a:lnTo>
                  <a:pt x="702" y="174"/>
                </a:lnTo>
                <a:lnTo>
                  <a:pt x="702" y="180"/>
                </a:lnTo>
                <a:lnTo>
                  <a:pt x="702" y="182"/>
                </a:lnTo>
                <a:lnTo>
                  <a:pt x="704" y="186"/>
                </a:lnTo>
                <a:lnTo>
                  <a:pt x="712" y="188"/>
                </a:lnTo>
                <a:lnTo>
                  <a:pt x="710" y="196"/>
                </a:lnTo>
                <a:lnTo>
                  <a:pt x="714" y="198"/>
                </a:lnTo>
                <a:lnTo>
                  <a:pt x="714" y="206"/>
                </a:lnTo>
                <a:lnTo>
                  <a:pt x="708" y="214"/>
                </a:lnTo>
                <a:lnTo>
                  <a:pt x="708" y="216"/>
                </a:lnTo>
                <a:lnTo>
                  <a:pt x="710" y="218"/>
                </a:lnTo>
                <a:lnTo>
                  <a:pt x="708" y="222"/>
                </a:lnTo>
                <a:lnTo>
                  <a:pt x="708" y="226"/>
                </a:lnTo>
                <a:lnTo>
                  <a:pt x="712" y="228"/>
                </a:lnTo>
                <a:lnTo>
                  <a:pt x="716" y="236"/>
                </a:lnTo>
                <a:lnTo>
                  <a:pt x="722" y="242"/>
                </a:lnTo>
                <a:lnTo>
                  <a:pt x="718" y="254"/>
                </a:lnTo>
                <a:lnTo>
                  <a:pt x="718" y="260"/>
                </a:lnTo>
                <a:lnTo>
                  <a:pt x="722" y="266"/>
                </a:lnTo>
                <a:lnTo>
                  <a:pt x="716" y="268"/>
                </a:lnTo>
                <a:lnTo>
                  <a:pt x="716" y="274"/>
                </a:lnTo>
                <a:lnTo>
                  <a:pt x="712" y="276"/>
                </a:lnTo>
                <a:lnTo>
                  <a:pt x="712" y="280"/>
                </a:lnTo>
                <a:lnTo>
                  <a:pt x="708" y="284"/>
                </a:lnTo>
                <a:lnTo>
                  <a:pt x="700" y="280"/>
                </a:lnTo>
                <a:lnTo>
                  <a:pt x="696" y="286"/>
                </a:lnTo>
                <a:lnTo>
                  <a:pt x="692" y="288"/>
                </a:lnTo>
                <a:lnTo>
                  <a:pt x="684" y="288"/>
                </a:lnTo>
                <a:lnTo>
                  <a:pt x="670" y="288"/>
                </a:lnTo>
                <a:lnTo>
                  <a:pt x="670" y="292"/>
                </a:lnTo>
                <a:lnTo>
                  <a:pt x="678" y="296"/>
                </a:lnTo>
                <a:lnTo>
                  <a:pt x="682" y="300"/>
                </a:lnTo>
                <a:lnTo>
                  <a:pt x="688" y="300"/>
                </a:lnTo>
                <a:lnTo>
                  <a:pt x="690" y="298"/>
                </a:lnTo>
                <a:lnTo>
                  <a:pt x="696" y="298"/>
                </a:lnTo>
                <a:lnTo>
                  <a:pt x="702" y="298"/>
                </a:lnTo>
                <a:lnTo>
                  <a:pt x="702" y="302"/>
                </a:lnTo>
                <a:lnTo>
                  <a:pt x="706" y="304"/>
                </a:lnTo>
                <a:lnTo>
                  <a:pt x="708" y="312"/>
                </a:lnTo>
                <a:lnTo>
                  <a:pt x="710" y="312"/>
                </a:lnTo>
                <a:lnTo>
                  <a:pt x="714" y="312"/>
                </a:lnTo>
                <a:lnTo>
                  <a:pt x="716" y="314"/>
                </a:lnTo>
                <a:lnTo>
                  <a:pt x="712" y="296"/>
                </a:lnTo>
                <a:lnTo>
                  <a:pt x="704" y="294"/>
                </a:lnTo>
                <a:lnTo>
                  <a:pt x="706" y="290"/>
                </a:lnTo>
                <a:lnTo>
                  <a:pt x="716" y="288"/>
                </a:lnTo>
                <a:lnTo>
                  <a:pt x="722" y="286"/>
                </a:lnTo>
                <a:lnTo>
                  <a:pt x="726" y="286"/>
                </a:lnTo>
                <a:lnTo>
                  <a:pt x="734" y="274"/>
                </a:lnTo>
                <a:lnTo>
                  <a:pt x="734" y="270"/>
                </a:lnTo>
                <a:lnTo>
                  <a:pt x="734" y="268"/>
                </a:lnTo>
                <a:lnTo>
                  <a:pt x="736" y="262"/>
                </a:lnTo>
                <a:lnTo>
                  <a:pt x="738" y="258"/>
                </a:lnTo>
                <a:lnTo>
                  <a:pt x="738" y="252"/>
                </a:lnTo>
                <a:lnTo>
                  <a:pt x="734" y="248"/>
                </a:lnTo>
                <a:lnTo>
                  <a:pt x="736" y="244"/>
                </a:lnTo>
                <a:lnTo>
                  <a:pt x="738" y="240"/>
                </a:lnTo>
                <a:lnTo>
                  <a:pt x="738" y="236"/>
                </a:lnTo>
                <a:lnTo>
                  <a:pt x="742" y="236"/>
                </a:lnTo>
                <a:lnTo>
                  <a:pt x="746" y="234"/>
                </a:lnTo>
                <a:lnTo>
                  <a:pt x="756" y="232"/>
                </a:lnTo>
                <a:lnTo>
                  <a:pt x="758" y="228"/>
                </a:lnTo>
                <a:lnTo>
                  <a:pt x="766" y="228"/>
                </a:lnTo>
                <a:lnTo>
                  <a:pt x="770" y="240"/>
                </a:lnTo>
                <a:lnTo>
                  <a:pt x="772" y="244"/>
                </a:lnTo>
                <a:lnTo>
                  <a:pt x="774" y="250"/>
                </a:lnTo>
                <a:lnTo>
                  <a:pt x="774" y="256"/>
                </a:lnTo>
                <a:lnTo>
                  <a:pt x="770" y="270"/>
                </a:lnTo>
                <a:lnTo>
                  <a:pt x="776" y="276"/>
                </a:lnTo>
                <a:lnTo>
                  <a:pt x="782" y="280"/>
                </a:lnTo>
                <a:lnTo>
                  <a:pt x="784" y="278"/>
                </a:lnTo>
                <a:lnTo>
                  <a:pt x="782" y="278"/>
                </a:lnTo>
                <a:lnTo>
                  <a:pt x="782" y="272"/>
                </a:lnTo>
                <a:lnTo>
                  <a:pt x="788" y="270"/>
                </a:lnTo>
                <a:lnTo>
                  <a:pt x="790" y="274"/>
                </a:lnTo>
                <a:lnTo>
                  <a:pt x="798" y="276"/>
                </a:lnTo>
                <a:lnTo>
                  <a:pt x="806" y="276"/>
                </a:lnTo>
                <a:lnTo>
                  <a:pt x="804" y="272"/>
                </a:lnTo>
                <a:lnTo>
                  <a:pt x="796" y="270"/>
                </a:lnTo>
                <a:lnTo>
                  <a:pt x="788" y="268"/>
                </a:lnTo>
                <a:lnTo>
                  <a:pt x="784" y="264"/>
                </a:lnTo>
                <a:lnTo>
                  <a:pt x="780" y="264"/>
                </a:lnTo>
                <a:lnTo>
                  <a:pt x="780" y="258"/>
                </a:lnTo>
                <a:lnTo>
                  <a:pt x="780" y="256"/>
                </a:lnTo>
                <a:lnTo>
                  <a:pt x="788" y="252"/>
                </a:lnTo>
                <a:lnTo>
                  <a:pt x="786" y="248"/>
                </a:lnTo>
                <a:lnTo>
                  <a:pt x="784" y="244"/>
                </a:lnTo>
                <a:lnTo>
                  <a:pt x="784" y="242"/>
                </a:lnTo>
                <a:lnTo>
                  <a:pt x="780" y="240"/>
                </a:lnTo>
                <a:lnTo>
                  <a:pt x="778" y="234"/>
                </a:lnTo>
                <a:lnTo>
                  <a:pt x="776" y="228"/>
                </a:lnTo>
                <a:lnTo>
                  <a:pt x="766" y="224"/>
                </a:lnTo>
                <a:lnTo>
                  <a:pt x="752" y="222"/>
                </a:lnTo>
                <a:lnTo>
                  <a:pt x="748" y="224"/>
                </a:lnTo>
                <a:lnTo>
                  <a:pt x="744" y="226"/>
                </a:lnTo>
                <a:lnTo>
                  <a:pt x="736" y="226"/>
                </a:lnTo>
                <a:lnTo>
                  <a:pt x="734" y="226"/>
                </a:lnTo>
                <a:lnTo>
                  <a:pt x="734" y="228"/>
                </a:lnTo>
                <a:lnTo>
                  <a:pt x="732" y="228"/>
                </a:lnTo>
                <a:lnTo>
                  <a:pt x="730" y="228"/>
                </a:lnTo>
                <a:lnTo>
                  <a:pt x="730" y="220"/>
                </a:lnTo>
                <a:lnTo>
                  <a:pt x="728" y="218"/>
                </a:lnTo>
                <a:lnTo>
                  <a:pt x="726" y="210"/>
                </a:lnTo>
                <a:lnTo>
                  <a:pt x="728" y="206"/>
                </a:lnTo>
                <a:lnTo>
                  <a:pt x="730" y="202"/>
                </a:lnTo>
                <a:lnTo>
                  <a:pt x="730" y="196"/>
                </a:lnTo>
                <a:lnTo>
                  <a:pt x="726" y="190"/>
                </a:lnTo>
                <a:lnTo>
                  <a:pt x="722" y="186"/>
                </a:lnTo>
                <a:lnTo>
                  <a:pt x="722" y="182"/>
                </a:lnTo>
                <a:lnTo>
                  <a:pt x="724" y="180"/>
                </a:lnTo>
                <a:lnTo>
                  <a:pt x="726" y="176"/>
                </a:lnTo>
                <a:lnTo>
                  <a:pt x="726" y="174"/>
                </a:lnTo>
                <a:lnTo>
                  <a:pt x="726" y="170"/>
                </a:lnTo>
                <a:lnTo>
                  <a:pt x="728" y="168"/>
                </a:lnTo>
                <a:lnTo>
                  <a:pt x="730" y="168"/>
                </a:lnTo>
                <a:lnTo>
                  <a:pt x="734" y="164"/>
                </a:lnTo>
                <a:lnTo>
                  <a:pt x="736" y="158"/>
                </a:lnTo>
                <a:lnTo>
                  <a:pt x="738" y="150"/>
                </a:lnTo>
                <a:lnTo>
                  <a:pt x="738" y="144"/>
                </a:lnTo>
                <a:lnTo>
                  <a:pt x="734" y="132"/>
                </a:lnTo>
                <a:lnTo>
                  <a:pt x="738" y="130"/>
                </a:lnTo>
                <a:lnTo>
                  <a:pt x="742" y="138"/>
                </a:lnTo>
                <a:lnTo>
                  <a:pt x="742" y="140"/>
                </a:lnTo>
                <a:lnTo>
                  <a:pt x="740" y="142"/>
                </a:lnTo>
                <a:lnTo>
                  <a:pt x="740" y="144"/>
                </a:lnTo>
                <a:lnTo>
                  <a:pt x="742" y="146"/>
                </a:lnTo>
                <a:lnTo>
                  <a:pt x="744" y="150"/>
                </a:lnTo>
                <a:lnTo>
                  <a:pt x="742" y="154"/>
                </a:lnTo>
                <a:lnTo>
                  <a:pt x="740" y="158"/>
                </a:lnTo>
                <a:lnTo>
                  <a:pt x="740" y="160"/>
                </a:lnTo>
                <a:lnTo>
                  <a:pt x="742" y="160"/>
                </a:lnTo>
                <a:lnTo>
                  <a:pt x="742" y="166"/>
                </a:lnTo>
                <a:lnTo>
                  <a:pt x="746" y="172"/>
                </a:lnTo>
                <a:lnTo>
                  <a:pt x="748" y="176"/>
                </a:lnTo>
                <a:lnTo>
                  <a:pt x="744" y="180"/>
                </a:lnTo>
                <a:lnTo>
                  <a:pt x="748" y="184"/>
                </a:lnTo>
                <a:lnTo>
                  <a:pt x="752" y="186"/>
                </a:lnTo>
                <a:lnTo>
                  <a:pt x="754" y="186"/>
                </a:lnTo>
                <a:lnTo>
                  <a:pt x="756" y="184"/>
                </a:lnTo>
                <a:lnTo>
                  <a:pt x="758" y="182"/>
                </a:lnTo>
                <a:lnTo>
                  <a:pt x="764" y="182"/>
                </a:lnTo>
                <a:lnTo>
                  <a:pt x="766" y="184"/>
                </a:lnTo>
                <a:lnTo>
                  <a:pt x="778" y="182"/>
                </a:lnTo>
                <a:lnTo>
                  <a:pt x="780" y="184"/>
                </a:lnTo>
                <a:lnTo>
                  <a:pt x="782" y="182"/>
                </a:lnTo>
                <a:lnTo>
                  <a:pt x="780" y="178"/>
                </a:lnTo>
                <a:lnTo>
                  <a:pt x="776" y="178"/>
                </a:lnTo>
                <a:lnTo>
                  <a:pt x="774" y="174"/>
                </a:lnTo>
                <a:lnTo>
                  <a:pt x="768" y="174"/>
                </a:lnTo>
                <a:lnTo>
                  <a:pt x="766" y="170"/>
                </a:lnTo>
                <a:lnTo>
                  <a:pt x="764" y="170"/>
                </a:lnTo>
                <a:lnTo>
                  <a:pt x="760" y="168"/>
                </a:lnTo>
                <a:lnTo>
                  <a:pt x="764" y="158"/>
                </a:lnTo>
                <a:lnTo>
                  <a:pt x="774" y="160"/>
                </a:lnTo>
                <a:lnTo>
                  <a:pt x="782" y="164"/>
                </a:lnTo>
                <a:lnTo>
                  <a:pt x="784" y="164"/>
                </a:lnTo>
                <a:lnTo>
                  <a:pt x="788" y="162"/>
                </a:lnTo>
                <a:lnTo>
                  <a:pt x="790" y="156"/>
                </a:lnTo>
                <a:lnTo>
                  <a:pt x="786" y="154"/>
                </a:lnTo>
                <a:lnTo>
                  <a:pt x="780" y="154"/>
                </a:lnTo>
                <a:lnTo>
                  <a:pt x="790" y="148"/>
                </a:lnTo>
                <a:lnTo>
                  <a:pt x="794" y="146"/>
                </a:lnTo>
                <a:lnTo>
                  <a:pt x="802" y="146"/>
                </a:lnTo>
                <a:lnTo>
                  <a:pt x="812" y="150"/>
                </a:lnTo>
                <a:lnTo>
                  <a:pt x="816" y="154"/>
                </a:lnTo>
                <a:lnTo>
                  <a:pt x="820" y="154"/>
                </a:lnTo>
                <a:lnTo>
                  <a:pt x="822" y="158"/>
                </a:lnTo>
                <a:lnTo>
                  <a:pt x="826" y="162"/>
                </a:lnTo>
                <a:lnTo>
                  <a:pt x="832" y="162"/>
                </a:lnTo>
                <a:lnTo>
                  <a:pt x="836" y="162"/>
                </a:lnTo>
                <a:lnTo>
                  <a:pt x="842" y="162"/>
                </a:lnTo>
                <a:lnTo>
                  <a:pt x="848" y="162"/>
                </a:lnTo>
                <a:lnTo>
                  <a:pt x="850" y="164"/>
                </a:lnTo>
                <a:lnTo>
                  <a:pt x="850" y="166"/>
                </a:lnTo>
                <a:lnTo>
                  <a:pt x="848" y="168"/>
                </a:lnTo>
                <a:lnTo>
                  <a:pt x="844" y="174"/>
                </a:lnTo>
                <a:lnTo>
                  <a:pt x="840" y="178"/>
                </a:lnTo>
                <a:lnTo>
                  <a:pt x="840" y="182"/>
                </a:lnTo>
                <a:lnTo>
                  <a:pt x="840" y="192"/>
                </a:lnTo>
                <a:lnTo>
                  <a:pt x="838" y="194"/>
                </a:lnTo>
                <a:lnTo>
                  <a:pt x="834" y="202"/>
                </a:lnTo>
                <a:lnTo>
                  <a:pt x="830" y="210"/>
                </a:lnTo>
                <a:lnTo>
                  <a:pt x="834" y="208"/>
                </a:lnTo>
                <a:lnTo>
                  <a:pt x="840" y="202"/>
                </a:lnTo>
                <a:lnTo>
                  <a:pt x="842" y="202"/>
                </a:lnTo>
                <a:lnTo>
                  <a:pt x="842" y="206"/>
                </a:lnTo>
                <a:lnTo>
                  <a:pt x="848" y="210"/>
                </a:lnTo>
                <a:lnTo>
                  <a:pt x="848" y="214"/>
                </a:lnTo>
                <a:lnTo>
                  <a:pt x="858" y="216"/>
                </a:lnTo>
                <a:lnTo>
                  <a:pt x="868" y="218"/>
                </a:lnTo>
                <a:lnTo>
                  <a:pt x="870" y="216"/>
                </a:lnTo>
                <a:lnTo>
                  <a:pt x="872" y="214"/>
                </a:lnTo>
                <a:lnTo>
                  <a:pt x="874" y="214"/>
                </a:lnTo>
                <a:lnTo>
                  <a:pt x="876" y="216"/>
                </a:lnTo>
                <a:lnTo>
                  <a:pt x="880" y="218"/>
                </a:lnTo>
                <a:lnTo>
                  <a:pt x="880" y="224"/>
                </a:lnTo>
                <a:lnTo>
                  <a:pt x="884" y="224"/>
                </a:lnTo>
                <a:lnTo>
                  <a:pt x="886" y="226"/>
                </a:lnTo>
                <a:lnTo>
                  <a:pt x="884" y="218"/>
                </a:lnTo>
                <a:lnTo>
                  <a:pt x="884" y="216"/>
                </a:lnTo>
                <a:lnTo>
                  <a:pt x="880" y="214"/>
                </a:lnTo>
                <a:lnTo>
                  <a:pt x="878" y="214"/>
                </a:lnTo>
                <a:lnTo>
                  <a:pt x="876" y="214"/>
                </a:lnTo>
                <a:lnTo>
                  <a:pt x="874" y="210"/>
                </a:lnTo>
                <a:lnTo>
                  <a:pt x="872" y="210"/>
                </a:lnTo>
                <a:lnTo>
                  <a:pt x="868" y="212"/>
                </a:lnTo>
                <a:lnTo>
                  <a:pt x="862" y="214"/>
                </a:lnTo>
                <a:lnTo>
                  <a:pt x="850" y="206"/>
                </a:lnTo>
                <a:lnTo>
                  <a:pt x="848" y="200"/>
                </a:lnTo>
                <a:lnTo>
                  <a:pt x="858" y="198"/>
                </a:lnTo>
                <a:lnTo>
                  <a:pt x="858" y="190"/>
                </a:lnTo>
                <a:lnTo>
                  <a:pt x="854" y="184"/>
                </a:lnTo>
                <a:lnTo>
                  <a:pt x="854" y="180"/>
                </a:lnTo>
                <a:lnTo>
                  <a:pt x="854" y="178"/>
                </a:lnTo>
                <a:lnTo>
                  <a:pt x="856" y="172"/>
                </a:lnTo>
                <a:lnTo>
                  <a:pt x="858" y="168"/>
                </a:lnTo>
                <a:lnTo>
                  <a:pt x="858" y="166"/>
                </a:lnTo>
                <a:lnTo>
                  <a:pt x="858" y="162"/>
                </a:lnTo>
                <a:lnTo>
                  <a:pt x="846" y="158"/>
                </a:lnTo>
                <a:lnTo>
                  <a:pt x="846" y="154"/>
                </a:lnTo>
                <a:lnTo>
                  <a:pt x="842" y="152"/>
                </a:lnTo>
                <a:lnTo>
                  <a:pt x="838" y="152"/>
                </a:lnTo>
                <a:lnTo>
                  <a:pt x="834" y="152"/>
                </a:lnTo>
                <a:lnTo>
                  <a:pt x="832" y="150"/>
                </a:lnTo>
                <a:lnTo>
                  <a:pt x="826" y="146"/>
                </a:lnTo>
                <a:lnTo>
                  <a:pt x="822" y="144"/>
                </a:lnTo>
                <a:lnTo>
                  <a:pt x="820" y="138"/>
                </a:lnTo>
                <a:lnTo>
                  <a:pt x="822" y="130"/>
                </a:lnTo>
                <a:lnTo>
                  <a:pt x="824" y="122"/>
                </a:lnTo>
                <a:lnTo>
                  <a:pt x="824" y="120"/>
                </a:lnTo>
                <a:lnTo>
                  <a:pt x="824" y="118"/>
                </a:lnTo>
                <a:lnTo>
                  <a:pt x="828" y="110"/>
                </a:lnTo>
                <a:lnTo>
                  <a:pt x="830" y="110"/>
                </a:lnTo>
                <a:lnTo>
                  <a:pt x="832" y="110"/>
                </a:lnTo>
                <a:lnTo>
                  <a:pt x="834" y="108"/>
                </a:lnTo>
                <a:lnTo>
                  <a:pt x="840" y="108"/>
                </a:lnTo>
                <a:lnTo>
                  <a:pt x="844" y="108"/>
                </a:lnTo>
                <a:lnTo>
                  <a:pt x="848" y="106"/>
                </a:lnTo>
                <a:lnTo>
                  <a:pt x="852" y="106"/>
                </a:lnTo>
                <a:lnTo>
                  <a:pt x="858" y="108"/>
                </a:lnTo>
                <a:lnTo>
                  <a:pt x="862" y="104"/>
                </a:lnTo>
                <a:lnTo>
                  <a:pt x="866" y="104"/>
                </a:lnTo>
                <a:lnTo>
                  <a:pt x="870" y="104"/>
                </a:lnTo>
                <a:lnTo>
                  <a:pt x="874" y="106"/>
                </a:lnTo>
                <a:lnTo>
                  <a:pt x="876" y="108"/>
                </a:lnTo>
                <a:lnTo>
                  <a:pt x="878" y="108"/>
                </a:lnTo>
                <a:lnTo>
                  <a:pt x="880" y="106"/>
                </a:lnTo>
                <a:lnTo>
                  <a:pt x="882" y="106"/>
                </a:lnTo>
                <a:lnTo>
                  <a:pt x="886" y="106"/>
                </a:lnTo>
                <a:lnTo>
                  <a:pt x="890" y="104"/>
                </a:lnTo>
                <a:lnTo>
                  <a:pt x="896" y="104"/>
                </a:lnTo>
                <a:lnTo>
                  <a:pt x="900" y="104"/>
                </a:lnTo>
                <a:lnTo>
                  <a:pt x="902" y="106"/>
                </a:lnTo>
                <a:lnTo>
                  <a:pt x="902" y="108"/>
                </a:lnTo>
                <a:lnTo>
                  <a:pt x="900" y="112"/>
                </a:lnTo>
                <a:lnTo>
                  <a:pt x="902" y="114"/>
                </a:lnTo>
                <a:lnTo>
                  <a:pt x="908" y="114"/>
                </a:lnTo>
                <a:lnTo>
                  <a:pt x="908" y="110"/>
                </a:lnTo>
                <a:lnTo>
                  <a:pt x="906" y="104"/>
                </a:lnTo>
                <a:lnTo>
                  <a:pt x="902" y="96"/>
                </a:lnTo>
                <a:lnTo>
                  <a:pt x="898" y="94"/>
                </a:lnTo>
                <a:lnTo>
                  <a:pt x="894" y="92"/>
                </a:lnTo>
                <a:lnTo>
                  <a:pt x="894" y="88"/>
                </a:lnTo>
                <a:lnTo>
                  <a:pt x="900" y="88"/>
                </a:lnTo>
                <a:lnTo>
                  <a:pt x="906" y="88"/>
                </a:lnTo>
                <a:lnTo>
                  <a:pt x="906" y="86"/>
                </a:lnTo>
                <a:lnTo>
                  <a:pt x="904" y="84"/>
                </a:lnTo>
                <a:lnTo>
                  <a:pt x="902" y="82"/>
                </a:lnTo>
                <a:lnTo>
                  <a:pt x="900" y="80"/>
                </a:lnTo>
                <a:lnTo>
                  <a:pt x="896" y="80"/>
                </a:lnTo>
                <a:lnTo>
                  <a:pt x="898" y="76"/>
                </a:lnTo>
                <a:lnTo>
                  <a:pt x="908" y="82"/>
                </a:lnTo>
                <a:lnTo>
                  <a:pt x="910" y="74"/>
                </a:lnTo>
                <a:lnTo>
                  <a:pt x="912" y="70"/>
                </a:lnTo>
                <a:lnTo>
                  <a:pt x="916" y="70"/>
                </a:lnTo>
                <a:lnTo>
                  <a:pt x="918" y="66"/>
                </a:lnTo>
                <a:lnTo>
                  <a:pt x="914" y="64"/>
                </a:lnTo>
                <a:lnTo>
                  <a:pt x="910" y="64"/>
                </a:lnTo>
                <a:lnTo>
                  <a:pt x="910" y="62"/>
                </a:lnTo>
                <a:lnTo>
                  <a:pt x="916" y="62"/>
                </a:lnTo>
                <a:lnTo>
                  <a:pt x="922" y="62"/>
                </a:lnTo>
                <a:lnTo>
                  <a:pt x="924" y="60"/>
                </a:lnTo>
                <a:lnTo>
                  <a:pt x="932" y="60"/>
                </a:lnTo>
                <a:lnTo>
                  <a:pt x="932" y="58"/>
                </a:lnTo>
                <a:lnTo>
                  <a:pt x="938" y="58"/>
                </a:lnTo>
                <a:lnTo>
                  <a:pt x="942" y="54"/>
                </a:lnTo>
                <a:lnTo>
                  <a:pt x="946" y="52"/>
                </a:lnTo>
                <a:lnTo>
                  <a:pt x="950" y="54"/>
                </a:lnTo>
                <a:lnTo>
                  <a:pt x="952" y="54"/>
                </a:lnTo>
                <a:lnTo>
                  <a:pt x="960" y="52"/>
                </a:lnTo>
                <a:lnTo>
                  <a:pt x="964" y="52"/>
                </a:lnTo>
                <a:lnTo>
                  <a:pt x="970" y="52"/>
                </a:lnTo>
                <a:lnTo>
                  <a:pt x="976" y="48"/>
                </a:lnTo>
                <a:lnTo>
                  <a:pt x="982" y="48"/>
                </a:lnTo>
                <a:lnTo>
                  <a:pt x="988" y="48"/>
                </a:lnTo>
                <a:lnTo>
                  <a:pt x="992" y="46"/>
                </a:lnTo>
                <a:lnTo>
                  <a:pt x="992" y="44"/>
                </a:lnTo>
                <a:lnTo>
                  <a:pt x="992" y="42"/>
                </a:lnTo>
                <a:lnTo>
                  <a:pt x="996" y="42"/>
                </a:lnTo>
                <a:lnTo>
                  <a:pt x="998" y="42"/>
                </a:lnTo>
                <a:lnTo>
                  <a:pt x="1000" y="44"/>
                </a:lnTo>
                <a:lnTo>
                  <a:pt x="1002" y="42"/>
                </a:lnTo>
                <a:lnTo>
                  <a:pt x="1004" y="42"/>
                </a:lnTo>
                <a:lnTo>
                  <a:pt x="1010" y="42"/>
                </a:lnTo>
                <a:lnTo>
                  <a:pt x="1012" y="44"/>
                </a:lnTo>
                <a:lnTo>
                  <a:pt x="1014" y="44"/>
                </a:lnTo>
                <a:lnTo>
                  <a:pt x="1016" y="40"/>
                </a:lnTo>
                <a:lnTo>
                  <a:pt x="1024" y="44"/>
                </a:lnTo>
                <a:lnTo>
                  <a:pt x="1028" y="42"/>
                </a:lnTo>
                <a:lnTo>
                  <a:pt x="1030" y="42"/>
                </a:lnTo>
                <a:lnTo>
                  <a:pt x="1034" y="42"/>
                </a:lnTo>
                <a:lnTo>
                  <a:pt x="1036" y="46"/>
                </a:lnTo>
                <a:lnTo>
                  <a:pt x="1032" y="50"/>
                </a:lnTo>
                <a:lnTo>
                  <a:pt x="1028" y="54"/>
                </a:lnTo>
                <a:lnTo>
                  <a:pt x="1028" y="56"/>
                </a:lnTo>
                <a:lnTo>
                  <a:pt x="1036" y="54"/>
                </a:lnTo>
                <a:lnTo>
                  <a:pt x="1038" y="50"/>
                </a:lnTo>
                <a:lnTo>
                  <a:pt x="1040" y="50"/>
                </a:lnTo>
                <a:lnTo>
                  <a:pt x="1040" y="54"/>
                </a:lnTo>
                <a:lnTo>
                  <a:pt x="1042" y="54"/>
                </a:lnTo>
                <a:lnTo>
                  <a:pt x="1044" y="50"/>
                </a:lnTo>
                <a:lnTo>
                  <a:pt x="1048" y="50"/>
                </a:lnTo>
                <a:lnTo>
                  <a:pt x="1048" y="52"/>
                </a:lnTo>
                <a:lnTo>
                  <a:pt x="1056" y="46"/>
                </a:lnTo>
                <a:lnTo>
                  <a:pt x="1062" y="42"/>
                </a:lnTo>
                <a:lnTo>
                  <a:pt x="1064" y="40"/>
                </a:lnTo>
                <a:lnTo>
                  <a:pt x="1068" y="44"/>
                </a:lnTo>
                <a:lnTo>
                  <a:pt x="1070" y="46"/>
                </a:lnTo>
                <a:lnTo>
                  <a:pt x="1068" y="50"/>
                </a:lnTo>
                <a:lnTo>
                  <a:pt x="1068" y="54"/>
                </a:lnTo>
                <a:lnTo>
                  <a:pt x="1070" y="56"/>
                </a:lnTo>
                <a:lnTo>
                  <a:pt x="1070" y="52"/>
                </a:lnTo>
                <a:lnTo>
                  <a:pt x="1074" y="52"/>
                </a:lnTo>
                <a:lnTo>
                  <a:pt x="1072" y="44"/>
                </a:lnTo>
                <a:lnTo>
                  <a:pt x="1072" y="42"/>
                </a:lnTo>
                <a:lnTo>
                  <a:pt x="1070" y="40"/>
                </a:lnTo>
                <a:lnTo>
                  <a:pt x="1066" y="38"/>
                </a:lnTo>
                <a:lnTo>
                  <a:pt x="1064" y="36"/>
                </a:lnTo>
                <a:lnTo>
                  <a:pt x="1084" y="36"/>
                </a:lnTo>
                <a:lnTo>
                  <a:pt x="1086" y="34"/>
                </a:lnTo>
                <a:lnTo>
                  <a:pt x="1090" y="32"/>
                </a:lnTo>
                <a:lnTo>
                  <a:pt x="1094" y="38"/>
                </a:lnTo>
                <a:lnTo>
                  <a:pt x="1098" y="38"/>
                </a:lnTo>
                <a:lnTo>
                  <a:pt x="1094" y="32"/>
                </a:lnTo>
                <a:lnTo>
                  <a:pt x="1090" y="28"/>
                </a:lnTo>
                <a:lnTo>
                  <a:pt x="1090" y="22"/>
                </a:lnTo>
                <a:lnTo>
                  <a:pt x="1092" y="22"/>
                </a:lnTo>
                <a:lnTo>
                  <a:pt x="1102" y="14"/>
                </a:lnTo>
                <a:lnTo>
                  <a:pt x="1104" y="12"/>
                </a:lnTo>
                <a:lnTo>
                  <a:pt x="1104" y="10"/>
                </a:lnTo>
                <a:lnTo>
                  <a:pt x="1104" y="8"/>
                </a:lnTo>
                <a:lnTo>
                  <a:pt x="1108" y="6"/>
                </a:lnTo>
                <a:lnTo>
                  <a:pt x="1112" y="6"/>
                </a:lnTo>
                <a:lnTo>
                  <a:pt x="1114" y="4"/>
                </a:lnTo>
                <a:lnTo>
                  <a:pt x="1118" y="4"/>
                </a:lnTo>
                <a:lnTo>
                  <a:pt x="1120" y="6"/>
                </a:lnTo>
                <a:lnTo>
                  <a:pt x="1122" y="6"/>
                </a:lnTo>
                <a:lnTo>
                  <a:pt x="1124" y="8"/>
                </a:lnTo>
                <a:lnTo>
                  <a:pt x="1126" y="6"/>
                </a:lnTo>
                <a:lnTo>
                  <a:pt x="1128" y="4"/>
                </a:lnTo>
                <a:lnTo>
                  <a:pt x="1130" y="2"/>
                </a:lnTo>
                <a:lnTo>
                  <a:pt x="1132" y="0"/>
                </a:lnTo>
                <a:lnTo>
                  <a:pt x="1134" y="2"/>
                </a:lnTo>
                <a:lnTo>
                  <a:pt x="1138" y="4"/>
                </a:lnTo>
                <a:lnTo>
                  <a:pt x="1142" y="2"/>
                </a:lnTo>
                <a:lnTo>
                  <a:pt x="1146" y="2"/>
                </a:lnTo>
                <a:lnTo>
                  <a:pt x="1146" y="6"/>
                </a:lnTo>
                <a:lnTo>
                  <a:pt x="1146" y="8"/>
                </a:lnTo>
                <a:lnTo>
                  <a:pt x="1150" y="8"/>
                </a:lnTo>
                <a:lnTo>
                  <a:pt x="1154" y="8"/>
                </a:lnTo>
                <a:lnTo>
                  <a:pt x="1156" y="10"/>
                </a:lnTo>
                <a:lnTo>
                  <a:pt x="1156" y="12"/>
                </a:lnTo>
                <a:lnTo>
                  <a:pt x="1152" y="12"/>
                </a:lnTo>
                <a:lnTo>
                  <a:pt x="1150" y="16"/>
                </a:lnTo>
                <a:lnTo>
                  <a:pt x="1148" y="20"/>
                </a:lnTo>
                <a:lnTo>
                  <a:pt x="1152" y="18"/>
                </a:lnTo>
                <a:lnTo>
                  <a:pt x="1154" y="18"/>
                </a:lnTo>
                <a:lnTo>
                  <a:pt x="1154" y="20"/>
                </a:lnTo>
                <a:lnTo>
                  <a:pt x="1154" y="22"/>
                </a:lnTo>
                <a:lnTo>
                  <a:pt x="1158" y="22"/>
                </a:lnTo>
                <a:lnTo>
                  <a:pt x="1160" y="20"/>
                </a:lnTo>
                <a:lnTo>
                  <a:pt x="1162" y="20"/>
                </a:lnTo>
                <a:lnTo>
                  <a:pt x="1166" y="20"/>
                </a:lnTo>
                <a:lnTo>
                  <a:pt x="1168" y="22"/>
                </a:lnTo>
                <a:lnTo>
                  <a:pt x="1176" y="24"/>
                </a:lnTo>
                <a:lnTo>
                  <a:pt x="1172" y="38"/>
                </a:lnTo>
                <a:lnTo>
                  <a:pt x="1178" y="36"/>
                </a:lnTo>
                <a:lnTo>
                  <a:pt x="1184" y="32"/>
                </a:lnTo>
                <a:lnTo>
                  <a:pt x="1186" y="30"/>
                </a:lnTo>
                <a:lnTo>
                  <a:pt x="1188" y="28"/>
                </a:lnTo>
                <a:lnTo>
                  <a:pt x="1200" y="26"/>
                </a:lnTo>
                <a:lnTo>
                  <a:pt x="1212" y="24"/>
                </a:lnTo>
                <a:lnTo>
                  <a:pt x="1214" y="26"/>
                </a:lnTo>
                <a:lnTo>
                  <a:pt x="1216" y="26"/>
                </a:lnTo>
                <a:lnTo>
                  <a:pt x="1220" y="24"/>
                </a:lnTo>
                <a:lnTo>
                  <a:pt x="1228" y="24"/>
                </a:lnTo>
                <a:lnTo>
                  <a:pt x="1230" y="22"/>
                </a:lnTo>
                <a:lnTo>
                  <a:pt x="1232" y="22"/>
                </a:lnTo>
                <a:lnTo>
                  <a:pt x="1234" y="26"/>
                </a:lnTo>
                <a:lnTo>
                  <a:pt x="1236" y="28"/>
                </a:lnTo>
                <a:lnTo>
                  <a:pt x="1236" y="34"/>
                </a:lnTo>
                <a:lnTo>
                  <a:pt x="1238" y="36"/>
                </a:lnTo>
                <a:lnTo>
                  <a:pt x="1244" y="38"/>
                </a:lnTo>
                <a:lnTo>
                  <a:pt x="1252" y="40"/>
                </a:lnTo>
                <a:lnTo>
                  <a:pt x="1254" y="50"/>
                </a:lnTo>
                <a:lnTo>
                  <a:pt x="1258" y="50"/>
                </a:lnTo>
                <a:lnTo>
                  <a:pt x="1260" y="54"/>
                </a:lnTo>
                <a:lnTo>
                  <a:pt x="1260" y="56"/>
                </a:lnTo>
                <a:lnTo>
                  <a:pt x="1258" y="64"/>
                </a:lnTo>
                <a:lnTo>
                  <a:pt x="1252" y="62"/>
                </a:lnTo>
                <a:lnTo>
                  <a:pt x="1252" y="60"/>
                </a:lnTo>
                <a:lnTo>
                  <a:pt x="1250" y="62"/>
                </a:lnTo>
                <a:lnTo>
                  <a:pt x="1250" y="64"/>
                </a:lnTo>
                <a:lnTo>
                  <a:pt x="1258" y="70"/>
                </a:lnTo>
                <a:lnTo>
                  <a:pt x="1262" y="76"/>
                </a:lnTo>
                <a:lnTo>
                  <a:pt x="1260" y="78"/>
                </a:lnTo>
                <a:lnTo>
                  <a:pt x="1258" y="80"/>
                </a:lnTo>
                <a:lnTo>
                  <a:pt x="1246" y="84"/>
                </a:lnTo>
                <a:lnTo>
                  <a:pt x="1232" y="88"/>
                </a:lnTo>
                <a:lnTo>
                  <a:pt x="1224" y="88"/>
                </a:lnTo>
                <a:lnTo>
                  <a:pt x="1220" y="92"/>
                </a:lnTo>
                <a:lnTo>
                  <a:pt x="1208" y="94"/>
                </a:lnTo>
                <a:lnTo>
                  <a:pt x="1204" y="94"/>
                </a:lnTo>
                <a:lnTo>
                  <a:pt x="1202" y="94"/>
                </a:lnTo>
                <a:lnTo>
                  <a:pt x="1200" y="98"/>
                </a:lnTo>
                <a:lnTo>
                  <a:pt x="1196" y="102"/>
                </a:lnTo>
                <a:lnTo>
                  <a:pt x="1198" y="112"/>
                </a:lnTo>
                <a:lnTo>
                  <a:pt x="1192" y="112"/>
                </a:lnTo>
                <a:lnTo>
                  <a:pt x="1188" y="116"/>
                </a:lnTo>
                <a:lnTo>
                  <a:pt x="1186" y="122"/>
                </a:lnTo>
                <a:lnTo>
                  <a:pt x="1182" y="122"/>
                </a:lnTo>
                <a:lnTo>
                  <a:pt x="1178" y="124"/>
                </a:lnTo>
                <a:lnTo>
                  <a:pt x="1174" y="126"/>
                </a:lnTo>
                <a:lnTo>
                  <a:pt x="1170" y="128"/>
                </a:lnTo>
                <a:lnTo>
                  <a:pt x="1166" y="128"/>
                </a:lnTo>
                <a:lnTo>
                  <a:pt x="1164" y="130"/>
                </a:lnTo>
                <a:lnTo>
                  <a:pt x="1164" y="132"/>
                </a:lnTo>
                <a:lnTo>
                  <a:pt x="1162" y="136"/>
                </a:lnTo>
                <a:lnTo>
                  <a:pt x="1156" y="138"/>
                </a:lnTo>
                <a:lnTo>
                  <a:pt x="1150" y="140"/>
                </a:lnTo>
                <a:lnTo>
                  <a:pt x="1138" y="142"/>
                </a:lnTo>
                <a:lnTo>
                  <a:pt x="1136" y="144"/>
                </a:lnTo>
                <a:lnTo>
                  <a:pt x="1148" y="142"/>
                </a:lnTo>
                <a:lnTo>
                  <a:pt x="1162" y="142"/>
                </a:lnTo>
                <a:lnTo>
                  <a:pt x="1166" y="138"/>
                </a:lnTo>
                <a:lnTo>
                  <a:pt x="1166" y="136"/>
                </a:lnTo>
                <a:lnTo>
                  <a:pt x="1168" y="134"/>
                </a:lnTo>
                <a:lnTo>
                  <a:pt x="1172" y="132"/>
                </a:lnTo>
                <a:lnTo>
                  <a:pt x="1176" y="134"/>
                </a:lnTo>
                <a:lnTo>
                  <a:pt x="1184" y="134"/>
                </a:lnTo>
                <a:lnTo>
                  <a:pt x="1186" y="134"/>
                </a:lnTo>
                <a:lnTo>
                  <a:pt x="1186" y="132"/>
                </a:lnTo>
                <a:lnTo>
                  <a:pt x="1190" y="132"/>
                </a:lnTo>
                <a:lnTo>
                  <a:pt x="1194" y="130"/>
                </a:lnTo>
                <a:lnTo>
                  <a:pt x="1200" y="126"/>
                </a:lnTo>
                <a:lnTo>
                  <a:pt x="1198" y="124"/>
                </a:lnTo>
                <a:lnTo>
                  <a:pt x="1198" y="122"/>
                </a:lnTo>
                <a:lnTo>
                  <a:pt x="1202" y="126"/>
                </a:lnTo>
                <a:lnTo>
                  <a:pt x="1204" y="126"/>
                </a:lnTo>
                <a:lnTo>
                  <a:pt x="1208" y="126"/>
                </a:lnTo>
                <a:lnTo>
                  <a:pt x="1210" y="122"/>
                </a:lnTo>
                <a:lnTo>
                  <a:pt x="1204" y="122"/>
                </a:lnTo>
                <a:lnTo>
                  <a:pt x="1202" y="118"/>
                </a:lnTo>
                <a:lnTo>
                  <a:pt x="1202" y="116"/>
                </a:lnTo>
                <a:lnTo>
                  <a:pt x="1204" y="116"/>
                </a:lnTo>
                <a:lnTo>
                  <a:pt x="1204" y="114"/>
                </a:lnTo>
                <a:lnTo>
                  <a:pt x="1206" y="112"/>
                </a:lnTo>
                <a:lnTo>
                  <a:pt x="1208" y="112"/>
                </a:lnTo>
                <a:lnTo>
                  <a:pt x="1208" y="108"/>
                </a:lnTo>
                <a:lnTo>
                  <a:pt x="1212" y="106"/>
                </a:lnTo>
                <a:lnTo>
                  <a:pt x="1214" y="106"/>
                </a:lnTo>
                <a:lnTo>
                  <a:pt x="1214" y="108"/>
                </a:lnTo>
                <a:lnTo>
                  <a:pt x="1216" y="110"/>
                </a:lnTo>
                <a:lnTo>
                  <a:pt x="1218" y="110"/>
                </a:lnTo>
                <a:lnTo>
                  <a:pt x="1218" y="108"/>
                </a:lnTo>
                <a:lnTo>
                  <a:pt x="1220" y="104"/>
                </a:lnTo>
                <a:lnTo>
                  <a:pt x="1222" y="104"/>
                </a:lnTo>
                <a:lnTo>
                  <a:pt x="1226" y="112"/>
                </a:lnTo>
                <a:lnTo>
                  <a:pt x="1228" y="116"/>
                </a:lnTo>
                <a:lnTo>
                  <a:pt x="1232" y="116"/>
                </a:lnTo>
                <a:lnTo>
                  <a:pt x="1244" y="116"/>
                </a:lnTo>
                <a:lnTo>
                  <a:pt x="1244" y="108"/>
                </a:lnTo>
                <a:lnTo>
                  <a:pt x="1246" y="110"/>
                </a:lnTo>
                <a:lnTo>
                  <a:pt x="1250" y="112"/>
                </a:lnTo>
                <a:lnTo>
                  <a:pt x="1250" y="118"/>
                </a:lnTo>
                <a:lnTo>
                  <a:pt x="1248" y="120"/>
                </a:lnTo>
                <a:lnTo>
                  <a:pt x="1248" y="124"/>
                </a:lnTo>
                <a:lnTo>
                  <a:pt x="1250" y="126"/>
                </a:lnTo>
                <a:lnTo>
                  <a:pt x="1250" y="122"/>
                </a:lnTo>
                <a:lnTo>
                  <a:pt x="1254" y="116"/>
                </a:lnTo>
                <a:lnTo>
                  <a:pt x="1258" y="114"/>
                </a:lnTo>
                <a:lnTo>
                  <a:pt x="1268" y="108"/>
                </a:lnTo>
                <a:lnTo>
                  <a:pt x="1270" y="104"/>
                </a:lnTo>
                <a:lnTo>
                  <a:pt x="1272" y="104"/>
                </a:lnTo>
                <a:lnTo>
                  <a:pt x="1276" y="104"/>
                </a:lnTo>
                <a:lnTo>
                  <a:pt x="1278" y="104"/>
                </a:lnTo>
                <a:lnTo>
                  <a:pt x="1284" y="108"/>
                </a:lnTo>
                <a:lnTo>
                  <a:pt x="1288" y="106"/>
                </a:lnTo>
                <a:lnTo>
                  <a:pt x="1292" y="106"/>
                </a:lnTo>
                <a:lnTo>
                  <a:pt x="1294" y="110"/>
                </a:lnTo>
                <a:lnTo>
                  <a:pt x="1300" y="108"/>
                </a:lnTo>
                <a:lnTo>
                  <a:pt x="1310" y="108"/>
                </a:lnTo>
                <a:lnTo>
                  <a:pt x="1316" y="110"/>
                </a:lnTo>
                <a:lnTo>
                  <a:pt x="1316" y="120"/>
                </a:lnTo>
                <a:lnTo>
                  <a:pt x="1314" y="120"/>
                </a:lnTo>
                <a:lnTo>
                  <a:pt x="1314" y="122"/>
                </a:lnTo>
                <a:lnTo>
                  <a:pt x="1320" y="126"/>
                </a:lnTo>
                <a:lnTo>
                  <a:pt x="1324" y="128"/>
                </a:lnTo>
                <a:lnTo>
                  <a:pt x="1326" y="128"/>
                </a:lnTo>
                <a:lnTo>
                  <a:pt x="1328" y="130"/>
                </a:lnTo>
                <a:lnTo>
                  <a:pt x="1332" y="130"/>
                </a:lnTo>
                <a:lnTo>
                  <a:pt x="1338" y="134"/>
                </a:lnTo>
                <a:lnTo>
                  <a:pt x="1340" y="134"/>
                </a:lnTo>
                <a:lnTo>
                  <a:pt x="1340" y="132"/>
                </a:lnTo>
                <a:lnTo>
                  <a:pt x="1344" y="132"/>
                </a:lnTo>
                <a:lnTo>
                  <a:pt x="1346" y="132"/>
                </a:lnTo>
                <a:lnTo>
                  <a:pt x="1350" y="134"/>
                </a:lnTo>
                <a:lnTo>
                  <a:pt x="1352" y="134"/>
                </a:lnTo>
                <a:lnTo>
                  <a:pt x="1356" y="132"/>
                </a:lnTo>
                <a:lnTo>
                  <a:pt x="1362" y="136"/>
                </a:lnTo>
                <a:lnTo>
                  <a:pt x="1366" y="136"/>
                </a:lnTo>
                <a:lnTo>
                  <a:pt x="1368" y="134"/>
                </a:lnTo>
                <a:lnTo>
                  <a:pt x="1370" y="138"/>
                </a:lnTo>
                <a:lnTo>
                  <a:pt x="1374" y="140"/>
                </a:lnTo>
                <a:lnTo>
                  <a:pt x="1380" y="142"/>
                </a:lnTo>
                <a:lnTo>
                  <a:pt x="1388" y="142"/>
                </a:lnTo>
                <a:lnTo>
                  <a:pt x="1386" y="140"/>
                </a:lnTo>
                <a:lnTo>
                  <a:pt x="1388" y="138"/>
                </a:lnTo>
                <a:lnTo>
                  <a:pt x="1396" y="136"/>
                </a:lnTo>
                <a:lnTo>
                  <a:pt x="1394" y="134"/>
                </a:lnTo>
                <a:lnTo>
                  <a:pt x="1394" y="132"/>
                </a:lnTo>
                <a:lnTo>
                  <a:pt x="1398" y="130"/>
                </a:lnTo>
                <a:lnTo>
                  <a:pt x="1396" y="128"/>
                </a:lnTo>
                <a:lnTo>
                  <a:pt x="1392" y="126"/>
                </a:lnTo>
                <a:lnTo>
                  <a:pt x="1388" y="126"/>
                </a:lnTo>
                <a:lnTo>
                  <a:pt x="1382" y="126"/>
                </a:lnTo>
                <a:lnTo>
                  <a:pt x="1382" y="122"/>
                </a:lnTo>
                <a:lnTo>
                  <a:pt x="1378" y="120"/>
                </a:lnTo>
                <a:lnTo>
                  <a:pt x="1378" y="114"/>
                </a:lnTo>
                <a:lnTo>
                  <a:pt x="1378" y="110"/>
                </a:lnTo>
                <a:lnTo>
                  <a:pt x="1382" y="106"/>
                </a:lnTo>
                <a:lnTo>
                  <a:pt x="1390" y="104"/>
                </a:lnTo>
                <a:lnTo>
                  <a:pt x="1398" y="104"/>
                </a:lnTo>
                <a:lnTo>
                  <a:pt x="1402" y="104"/>
                </a:lnTo>
                <a:lnTo>
                  <a:pt x="1406" y="106"/>
                </a:lnTo>
                <a:lnTo>
                  <a:pt x="1406" y="108"/>
                </a:lnTo>
                <a:lnTo>
                  <a:pt x="1412" y="108"/>
                </a:lnTo>
                <a:lnTo>
                  <a:pt x="1414" y="112"/>
                </a:lnTo>
                <a:lnTo>
                  <a:pt x="1416" y="114"/>
                </a:lnTo>
                <a:lnTo>
                  <a:pt x="1424" y="114"/>
                </a:lnTo>
                <a:lnTo>
                  <a:pt x="1424" y="120"/>
                </a:lnTo>
                <a:lnTo>
                  <a:pt x="1420" y="124"/>
                </a:lnTo>
                <a:lnTo>
                  <a:pt x="1418" y="126"/>
                </a:lnTo>
                <a:lnTo>
                  <a:pt x="1416" y="128"/>
                </a:lnTo>
                <a:lnTo>
                  <a:pt x="1412" y="128"/>
                </a:lnTo>
                <a:lnTo>
                  <a:pt x="1408" y="130"/>
                </a:lnTo>
                <a:lnTo>
                  <a:pt x="1402" y="130"/>
                </a:lnTo>
                <a:lnTo>
                  <a:pt x="1402" y="134"/>
                </a:lnTo>
                <a:lnTo>
                  <a:pt x="1402" y="136"/>
                </a:lnTo>
                <a:lnTo>
                  <a:pt x="1398" y="138"/>
                </a:lnTo>
                <a:lnTo>
                  <a:pt x="1396" y="138"/>
                </a:lnTo>
                <a:lnTo>
                  <a:pt x="1400" y="138"/>
                </a:lnTo>
                <a:lnTo>
                  <a:pt x="1404" y="138"/>
                </a:lnTo>
                <a:lnTo>
                  <a:pt x="1406" y="140"/>
                </a:lnTo>
                <a:lnTo>
                  <a:pt x="1404" y="144"/>
                </a:lnTo>
                <a:lnTo>
                  <a:pt x="1402" y="144"/>
                </a:lnTo>
                <a:lnTo>
                  <a:pt x="1406" y="144"/>
                </a:lnTo>
                <a:lnTo>
                  <a:pt x="1410" y="148"/>
                </a:lnTo>
                <a:lnTo>
                  <a:pt x="1412" y="148"/>
                </a:lnTo>
                <a:lnTo>
                  <a:pt x="1412" y="144"/>
                </a:lnTo>
                <a:lnTo>
                  <a:pt x="1420" y="142"/>
                </a:lnTo>
                <a:lnTo>
                  <a:pt x="1422" y="150"/>
                </a:lnTo>
                <a:lnTo>
                  <a:pt x="1414" y="148"/>
                </a:lnTo>
                <a:lnTo>
                  <a:pt x="1412" y="148"/>
                </a:lnTo>
                <a:lnTo>
                  <a:pt x="1414" y="150"/>
                </a:lnTo>
                <a:lnTo>
                  <a:pt x="1420" y="152"/>
                </a:lnTo>
                <a:lnTo>
                  <a:pt x="1426" y="152"/>
                </a:lnTo>
                <a:lnTo>
                  <a:pt x="1428" y="156"/>
                </a:lnTo>
                <a:lnTo>
                  <a:pt x="1430" y="160"/>
                </a:lnTo>
                <a:lnTo>
                  <a:pt x="1432" y="164"/>
                </a:lnTo>
                <a:lnTo>
                  <a:pt x="1434" y="166"/>
                </a:lnTo>
                <a:lnTo>
                  <a:pt x="1434" y="164"/>
                </a:lnTo>
                <a:lnTo>
                  <a:pt x="1434" y="166"/>
                </a:lnTo>
                <a:lnTo>
                  <a:pt x="1434" y="164"/>
                </a:lnTo>
                <a:lnTo>
                  <a:pt x="1436" y="162"/>
                </a:lnTo>
                <a:lnTo>
                  <a:pt x="1432" y="158"/>
                </a:lnTo>
                <a:lnTo>
                  <a:pt x="1432" y="154"/>
                </a:lnTo>
                <a:lnTo>
                  <a:pt x="1434" y="152"/>
                </a:lnTo>
                <a:lnTo>
                  <a:pt x="1436" y="150"/>
                </a:lnTo>
                <a:lnTo>
                  <a:pt x="1438" y="150"/>
                </a:lnTo>
                <a:lnTo>
                  <a:pt x="1446" y="158"/>
                </a:lnTo>
                <a:lnTo>
                  <a:pt x="1450" y="162"/>
                </a:lnTo>
                <a:lnTo>
                  <a:pt x="1454" y="166"/>
                </a:lnTo>
                <a:lnTo>
                  <a:pt x="1458" y="166"/>
                </a:lnTo>
                <a:lnTo>
                  <a:pt x="1460" y="164"/>
                </a:lnTo>
                <a:lnTo>
                  <a:pt x="1458" y="164"/>
                </a:lnTo>
                <a:lnTo>
                  <a:pt x="1458" y="162"/>
                </a:lnTo>
                <a:lnTo>
                  <a:pt x="1460" y="162"/>
                </a:lnTo>
                <a:lnTo>
                  <a:pt x="1464" y="168"/>
                </a:lnTo>
                <a:lnTo>
                  <a:pt x="1462" y="168"/>
                </a:lnTo>
                <a:lnTo>
                  <a:pt x="1458" y="168"/>
                </a:lnTo>
                <a:lnTo>
                  <a:pt x="1456" y="174"/>
                </a:lnTo>
                <a:lnTo>
                  <a:pt x="1456" y="176"/>
                </a:lnTo>
                <a:lnTo>
                  <a:pt x="1462" y="174"/>
                </a:lnTo>
                <a:lnTo>
                  <a:pt x="1468" y="182"/>
                </a:lnTo>
                <a:lnTo>
                  <a:pt x="1478" y="180"/>
                </a:lnTo>
                <a:lnTo>
                  <a:pt x="1482" y="186"/>
                </a:lnTo>
                <a:lnTo>
                  <a:pt x="1486" y="188"/>
                </a:lnTo>
                <a:lnTo>
                  <a:pt x="1488" y="188"/>
                </a:lnTo>
                <a:lnTo>
                  <a:pt x="1488" y="186"/>
                </a:lnTo>
                <a:lnTo>
                  <a:pt x="1492" y="186"/>
                </a:lnTo>
                <a:lnTo>
                  <a:pt x="1488" y="196"/>
                </a:lnTo>
                <a:lnTo>
                  <a:pt x="1490" y="196"/>
                </a:lnTo>
                <a:lnTo>
                  <a:pt x="1490" y="198"/>
                </a:lnTo>
                <a:lnTo>
                  <a:pt x="1494" y="196"/>
                </a:lnTo>
                <a:lnTo>
                  <a:pt x="1496" y="192"/>
                </a:lnTo>
                <a:lnTo>
                  <a:pt x="1502" y="184"/>
                </a:lnTo>
                <a:lnTo>
                  <a:pt x="1504" y="174"/>
                </a:lnTo>
                <a:lnTo>
                  <a:pt x="1508" y="172"/>
                </a:lnTo>
                <a:lnTo>
                  <a:pt x="1506" y="168"/>
                </a:lnTo>
                <a:lnTo>
                  <a:pt x="1506" y="162"/>
                </a:lnTo>
                <a:lnTo>
                  <a:pt x="1512" y="154"/>
                </a:lnTo>
                <a:lnTo>
                  <a:pt x="1514" y="156"/>
                </a:lnTo>
                <a:lnTo>
                  <a:pt x="1514" y="160"/>
                </a:lnTo>
                <a:lnTo>
                  <a:pt x="1514" y="162"/>
                </a:lnTo>
                <a:lnTo>
                  <a:pt x="1516" y="162"/>
                </a:lnTo>
                <a:lnTo>
                  <a:pt x="1518" y="164"/>
                </a:lnTo>
                <a:lnTo>
                  <a:pt x="1518" y="168"/>
                </a:lnTo>
                <a:lnTo>
                  <a:pt x="1518" y="174"/>
                </a:lnTo>
                <a:lnTo>
                  <a:pt x="1522" y="170"/>
                </a:lnTo>
                <a:lnTo>
                  <a:pt x="1528" y="170"/>
                </a:lnTo>
                <a:lnTo>
                  <a:pt x="1536" y="164"/>
                </a:lnTo>
                <a:lnTo>
                  <a:pt x="1540" y="162"/>
                </a:lnTo>
                <a:lnTo>
                  <a:pt x="1544" y="160"/>
                </a:lnTo>
                <a:lnTo>
                  <a:pt x="1548" y="164"/>
                </a:lnTo>
                <a:lnTo>
                  <a:pt x="1552" y="164"/>
                </a:lnTo>
                <a:lnTo>
                  <a:pt x="1566" y="174"/>
                </a:lnTo>
                <a:lnTo>
                  <a:pt x="1566" y="176"/>
                </a:lnTo>
                <a:lnTo>
                  <a:pt x="1572" y="176"/>
                </a:lnTo>
                <a:lnTo>
                  <a:pt x="1574" y="178"/>
                </a:lnTo>
                <a:lnTo>
                  <a:pt x="1580" y="178"/>
                </a:lnTo>
                <a:lnTo>
                  <a:pt x="1586" y="176"/>
                </a:lnTo>
                <a:lnTo>
                  <a:pt x="1584" y="172"/>
                </a:lnTo>
                <a:lnTo>
                  <a:pt x="1584" y="168"/>
                </a:lnTo>
                <a:lnTo>
                  <a:pt x="1586" y="168"/>
                </a:lnTo>
                <a:lnTo>
                  <a:pt x="1586" y="166"/>
                </a:lnTo>
                <a:lnTo>
                  <a:pt x="1588" y="166"/>
                </a:lnTo>
                <a:lnTo>
                  <a:pt x="1590" y="166"/>
                </a:lnTo>
                <a:lnTo>
                  <a:pt x="1592" y="164"/>
                </a:lnTo>
                <a:lnTo>
                  <a:pt x="1592" y="166"/>
                </a:lnTo>
                <a:lnTo>
                  <a:pt x="1594" y="168"/>
                </a:lnTo>
                <a:lnTo>
                  <a:pt x="1592" y="174"/>
                </a:lnTo>
                <a:lnTo>
                  <a:pt x="1596" y="172"/>
                </a:lnTo>
                <a:lnTo>
                  <a:pt x="1598" y="172"/>
                </a:lnTo>
                <a:lnTo>
                  <a:pt x="1600" y="174"/>
                </a:lnTo>
                <a:lnTo>
                  <a:pt x="1604" y="172"/>
                </a:lnTo>
                <a:lnTo>
                  <a:pt x="1606" y="172"/>
                </a:lnTo>
                <a:lnTo>
                  <a:pt x="1606" y="166"/>
                </a:lnTo>
                <a:lnTo>
                  <a:pt x="1602" y="164"/>
                </a:lnTo>
                <a:lnTo>
                  <a:pt x="1602" y="156"/>
                </a:lnTo>
                <a:lnTo>
                  <a:pt x="1602" y="152"/>
                </a:lnTo>
                <a:lnTo>
                  <a:pt x="1604" y="152"/>
                </a:lnTo>
                <a:lnTo>
                  <a:pt x="1610" y="150"/>
                </a:lnTo>
                <a:lnTo>
                  <a:pt x="1618" y="152"/>
                </a:lnTo>
                <a:lnTo>
                  <a:pt x="1616" y="148"/>
                </a:lnTo>
                <a:lnTo>
                  <a:pt x="1612" y="148"/>
                </a:lnTo>
                <a:lnTo>
                  <a:pt x="1604" y="146"/>
                </a:lnTo>
                <a:lnTo>
                  <a:pt x="1606" y="140"/>
                </a:lnTo>
                <a:lnTo>
                  <a:pt x="1618" y="140"/>
                </a:lnTo>
                <a:lnTo>
                  <a:pt x="1620" y="138"/>
                </a:lnTo>
                <a:lnTo>
                  <a:pt x="1620" y="136"/>
                </a:lnTo>
                <a:lnTo>
                  <a:pt x="1618" y="136"/>
                </a:lnTo>
                <a:lnTo>
                  <a:pt x="1618" y="134"/>
                </a:lnTo>
                <a:lnTo>
                  <a:pt x="1614" y="134"/>
                </a:lnTo>
                <a:lnTo>
                  <a:pt x="1614" y="130"/>
                </a:lnTo>
                <a:lnTo>
                  <a:pt x="1618" y="130"/>
                </a:lnTo>
                <a:lnTo>
                  <a:pt x="1622" y="130"/>
                </a:lnTo>
                <a:lnTo>
                  <a:pt x="1626" y="134"/>
                </a:lnTo>
                <a:lnTo>
                  <a:pt x="1634" y="138"/>
                </a:lnTo>
                <a:lnTo>
                  <a:pt x="1642" y="138"/>
                </a:lnTo>
                <a:lnTo>
                  <a:pt x="1652" y="142"/>
                </a:lnTo>
                <a:lnTo>
                  <a:pt x="1656" y="140"/>
                </a:lnTo>
                <a:lnTo>
                  <a:pt x="1662" y="140"/>
                </a:lnTo>
                <a:lnTo>
                  <a:pt x="1664" y="142"/>
                </a:lnTo>
                <a:lnTo>
                  <a:pt x="1680" y="146"/>
                </a:lnTo>
                <a:lnTo>
                  <a:pt x="1680" y="148"/>
                </a:lnTo>
                <a:lnTo>
                  <a:pt x="1668" y="146"/>
                </a:lnTo>
                <a:lnTo>
                  <a:pt x="1666" y="148"/>
                </a:lnTo>
                <a:lnTo>
                  <a:pt x="1666" y="154"/>
                </a:lnTo>
                <a:lnTo>
                  <a:pt x="1694" y="152"/>
                </a:lnTo>
                <a:lnTo>
                  <a:pt x="1692" y="162"/>
                </a:lnTo>
                <a:lnTo>
                  <a:pt x="1690" y="160"/>
                </a:lnTo>
                <a:lnTo>
                  <a:pt x="1690" y="158"/>
                </a:lnTo>
                <a:lnTo>
                  <a:pt x="1690" y="156"/>
                </a:lnTo>
                <a:lnTo>
                  <a:pt x="1688" y="154"/>
                </a:lnTo>
                <a:lnTo>
                  <a:pt x="1684" y="162"/>
                </a:lnTo>
                <a:lnTo>
                  <a:pt x="1678" y="164"/>
                </a:lnTo>
                <a:lnTo>
                  <a:pt x="1678" y="166"/>
                </a:lnTo>
                <a:lnTo>
                  <a:pt x="1682" y="170"/>
                </a:lnTo>
                <a:lnTo>
                  <a:pt x="1676" y="172"/>
                </a:lnTo>
                <a:lnTo>
                  <a:pt x="1676" y="174"/>
                </a:lnTo>
                <a:lnTo>
                  <a:pt x="1678" y="176"/>
                </a:lnTo>
                <a:lnTo>
                  <a:pt x="1690" y="174"/>
                </a:lnTo>
                <a:lnTo>
                  <a:pt x="1692" y="170"/>
                </a:lnTo>
                <a:lnTo>
                  <a:pt x="1698" y="160"/>
                </a:lnTo>
                <a:lnTo>
                  <a:pt x="1702" y="150"/>
                </a:lnTo>
                <a:lnTo>
                  <a:pt x="1712" y="150"/>
                </a:lnTo>
                <a:lnTo>
                  <a:pt x="1722" y="150"/>
                </a:lnTo>
                <a:lnTo>
                  <a:pt x="1724" y="152"/>
                </a:lnTo>
                <a:lnTo>
                  <a:pt x="1726" y="154"/>
                </a:lnTo>
                <a:lnTo>
                  <a:pt x="1730" y="152"/>
                </a:lnTo>
                <a:lnTo>
                  <a:pt x="1732" y="152"/>
                </a:lnTo>
                <a:lnTo>
                  <a:pt x="1738" y="156"/>
                </a:lnTo>
                <a:lnTo>
                  <a:pt x="1744" y="160"/>
                </a:lnTo>
                <a:lnTo>
                  <a:pt x="1742" y="166"/>
                </a:lnTo>
                <a:lnTo>
                  <a:pt x="1736" y="168"/>
                </a:lnTo>
                <a:lnTo>
                  <a:pt x="1734" y="164"/>
                </a:lnTo>
                <a:lnTo>
                  <a:pt x="1732" y="164"/>
                </a:lnTo>
                <a:lnTo>
                  <a:pt x="1732" y="166"/>
                </a:lnTo>
                <a:lnTo>
                  <a:pt x="1730" y="166"/>
                </a:lnTo>
                <a:lnTo>
                  <a:pt x="1730" y="172"/>
                </a:lnTo>
                <a:lnTo>
                  <a:pt x="1736" y="172"/>
                </a:lnTo>
                <a:lnTo>
                  <a:pt x="1736" y="176"/>
                </a:lnTo>
                <a:lnTo>
                  <a:pt x="1730" y="182"/>
                </a:lnTo>
                <a:lnTo>
                  <a:pt x="1724" y="190"/>
                </a:lnTo>
                <a:lnTo>
                  <a:pt x="1732" y="188"/>
                </a:lnTo>
                <a:lnTo>
                  <a:pt x="1738" y="190"/>
                </a:lnTo>
                <a:lnTo>
                  <a:pt x="1742" y="188"/>
                </a:lnTo>
                <a:lnTo>
                  <a:pt x="1748" y="188"/>
                </a:lnTo>
                <a:lnTo>
                  <a:pt x="1754" y="188"/>
                </a:lnTo>
                <a:lnTo>
                  <a:pt x="1762" y="188"/>
                </a:lnTo>
                <a:lnTo>
                  <a:pt x="1768" y="188"/>
                </a:lnTo>
                <a:lnTo>
                  <a:pt x="1774" y="188"/>
                </a:lnTo>
                <a:lnTo>
                  <a:pt x="1778" y="186"/>
                </a:lnTo>
                <a:lnTo>
                  <a:pt x="1786" y="182"/>
                </a:lnTo>
                <a:lnTo>
                  <a:pt x="1790" y="182"/>
                </a:lnTo>
                <a:lnTo>
                  <a:pt x="1792" y="184"/>
                </a:lnTo>
                <a:lnTo>
                  <a:pt x="1796" y="186"/>
                </a:lnTo>
                <a:lnTo>
                  <a:pt x="1802" y="186"/>
                </a:lnTo>
                <a:lnTo>
                  <a:pt x="1804" y="184"/>
                </a:lnTo>
                <a:lnTo>
                  <a:pt x="1812" y="180"/>
                </a:lnTo>
                <a:lnTo>
                  <a:pt x="1816" y="180"/>
                </a:lnTo>
                <a:lnTo>
                  <a:pt x="1820" y="182"/>
                </a:lnTo>
                <a:lnTo>
                  <a:pt x="1824" y="182"/>
                </a:lnTo>
                <a:lnTo>
                  <a:pt x="1828" y="182"/>
                </a:lnTo>
                <a:lnTo>
                  <a:pt x="1830" y="184"/>
                </a:lnTo>
                <a:lnTo>
                  <a:pt x="1834" y="184"/>
                </a:lnTo>
                <a:lnTo>
                  <a:pt x="1838" y="182"/>
                </a:lnTo>
                <a:lnTo>
                  <a:pt x="1842" y="182"/>
                </a:lnTo>
                <a:lnTo>
                  <a:pt x="1846" y="184"/>
                </a:lnTo>
                <a:lnTo>
                  <a:pt x="1846" y="182"/>
                </a:lnTo>
                <a:lnTo>
                  <a:pt x="1850" y="180"/>
                </a:lnTo>
                <a:lnTo>
                  <a:pt x="1856" y="184"/>
                </a:lnTo>
                <a:lnTo>
                  <a:pt x="1860" y="184"/>
                </a:lnTo>
                <a:lnTo>
                  <a:pt x="1864" y="186"/>
                </a:lnTo>
                <a:lnTo>
                  <a:pt x="1866" y="188"/>
                </a:lnTo>
                <a:lnTo>
                  <a:pt x="1868" y="192"/>
                </a:lnTo>
                <a:lnTo>
                  <a:pt x="1872" y="192"/>
                </a:lnTo>
                <a:lnTo>
                  <a:pt x="1876" y="196"/>
                </a:lnTo>
                <a:lnTo>
                  <a:pt x="1880" y="200"/>
                </a:lnTo>
                <a:lnTo>
                  <a:pt x="1876" y="202"/>
                </a:lnTo>
                <a:lnTo>
                  <a:pt x="1876" y="206"/>
                </a:lnTo>
                <a:lnTo>
                  <a:pt x="1878" y="206"/>
                </a:lnTo>
                <a:lnTo>
                  <a:pt x="1878" y="210"/>
                </a:lnTo>
                <a:lnTo>
                  <a:pt x="1876" y="212"/>
                </a:lnTo>
                <a:lnTo>
                  <a:pt x="1880" y="214"/>
                </a:lnTo>
                <a:lnTo>
                  <a:pt x="1884" y="214"/>
                </a:lnTo>
                <a:lnTo>
                  <a:pt x="1884" y="218"/>
                </a:lnTo>
                <a:lnTo>
                  <a:pt x="1888" y="222"/>
                </a:lnTo>
                <a:lnTo>
                  <a:pt x="1888" y="226"/>
                </a:lnTo>
                <a:lnTo>
                  <a:pt x="1890" y="228"/>
                </a:lnTo>
                <a:lnTo>
                  <a:pt x="1890" y="232"/>
                </a:lnTo>
                <a:lnTo>
                  <a:pt x="1892" y="230"/>
                </a:lnTo>
                <a:lnTo>
                  <a:pt x="1896" y="216"/>
                </a:lnTo>
                <a:lnTo>
                  <a:pt x="1902" y="214"/>
                </a:lnTo>
                <a:lnTo>
                  <a:pt x="1910" y="210"/>
                </a:lnTo>
                <a:lnTo>
                  <a:pt x="1912" y="210"/>
                </a:lnTo>
                <a:lnTo>
                  <a:pt x="1914" y="210"/>
                </a:lnTo>
                <a:lnTo>
                  <a:pt x="1926" y="210"/>
                </a:lnTo>
                <a:lnTo>
                  <a:pt x="1936" y="210"/>
                </a:lnTo>
                <a:lnTo>
                  <a:pt x="1936" y="214"/>
                </a:lnTo>
                <a:lnTo>
                  <a:pt x="1940" y="214"/>
                </a:lnTo>
                <a:lnTo>
                  <a:pt x="1942" y="216"/>
                </a:lnTo>
                <a:lnTo>
                  <a:pt x="1944" y="212"/>
                </a:lnTo>
                <a:lnTo>
                  <a:pt x="1956" y="212"/>
                </a:lnTo>
                <a:lnTo>
                  <a:pt x="1966" y="214"/>
                </a:lnTo>
                <a:lnTo>
                  <a:pt x="1966" y="218"/>
                </a:lnTo>
                <a:lnTo>
                  <a:pt x="1968" y="218"/>
                </a:lnTo>
                <a:lnTo>
                  <a:pt x="1972" y="216"/>
                </a:lnTo>
                <a:lnTo>
                  <a:pt x="1978" y="214"/>
                </a:lnTo>
                <a:lnTo>
                  <a:pt x="1980" y="216"/>
                </a:lnTo>
                <a:lnTo>
                  <a:pt x="1982" y="216"/>
                </a:lnTo>
                <a:lnTo>
                  <a:pt x="1988" y="210"/>
                </a:lnTo>
                <a:lnTo>
                  <a:pt x="1988" y="216"/>
                </a:lnTo>
                <a:lnTo>
                  <a:pt x="1988" y="222"/>
                </a:lnTo>
                <a:lnTo>
                  <a:pt x="1990" y="222"/>
                </a:lnTo>
                <a:lnTo>
                  <a:pt x="1994" y="224"/>
                </a:lnTo>
                <a:lnTo>
                  <a:pt x="1996" y="238"/>
                </a:lnTo>
                <a:lnTo>
                  <a:pt x="2006" y="236"/>
                </a:lnTo>
                <a:lnTo>
                  <a:pt x="2006" y="234"/>
                </a:lnTo>
                <a:lnTo>
                  <a:pt x="2010" y="236"/>
                </a:lnTo>
                <a:lnTo>
                  <a:pt x="2014" y="234"/>
                </a:lnTo>
                <a:lnTo>
                  <a:pt x="2014" y="230"/>
                </a:lnTo>
                <a:lnTo>
                  <a:pt x="2018" y="230"/>
                </a:lnTo>
                <a:lnTo>
                  <a:pt x="2020" y="226"/>
                </a:lnTo>
                <a:lnTo>
                  <a:pt x="2024" y="226"/>
                </a:lnTo>
                <a:lnTo>
                  <a:pt x="2024" y="220"/>
                </a:lnTo>
                <a:lnTo>
                  <a:pt x="2024" y="214"/>
                </a:lnTo>
                <a:lnTo>
                  <a:pt x="2020" y="212"/>
                </a:lnTo>
                <a:lnTo>
                  <a:pt x="2018" y="212"/>
                </a:lnTo>
                <a:lnTo>
                  <a:pt x="2018" y="204"/>
                </a:lnTo>
                <a:lnTo>
                  <a:pt x="2018" y="198"/>
                </a:lnTo>
                <a:lnTo>
                  <a:pt x="2022" y="198"/>
                </a:lnTo>
                <a:lnTo>
                  <a:pt x="2026" y="200"/>
                </a:lnTo>
                <a:lnTo>
                  <a:pt x="2034" y="200"/>
                </a:lnTo>
                <a:lnTo>
                  <a:pt x="2042" y="200"/>
                </a:lnTo>
                <a:lnTo>
                  <a:pt x="2046" y="202"/>
                </a:lnTo>
                <a:lnTo>
                  <a:pt x="2050" y="202"/>
                </a:lnTo>
                <a:lnTo>
                  <a:pt x="2052" y="200"/>
                </a:lnTo>
                <a:lnTo>
                  <a:pt x="2056" y="202"/>
                </a:lnTo>
                <a:lnTo>
                  <a:pt x="2062" y="202"/>
                </a:lnTo>
                <a:lnTo>
                  <a:pt x="2068" y="204"/>
                </a:lnTo>
                <a:lnTo>
                  <a:pt x="2076" y="202"/>
                </a:lnTo>
                <a:lnTo>
                  <a:pt x="2078" y="200"/>
                </a:lnTo>
                <a:lnTo>
                  <a:pt x="2078" y="202"/>
                </a:lnTo>
                <a:lnTo>
                  <a:pt x="2084" y="208"/>
                </a:lnTo>
                <a:lnTo>
                  <a:pt x="2090" y="208"/>
                </a:lnTo>
                <a:lnTo>
                  <a:pt x="2096" y="210"/>
                </a:lnTo>
                <a:lnTo>
                  <a:pt x="2098" y="214"/>
                </a:lnTo>
                <a:lnTo>
                  <a:pt x="2102" y="218"/>
                </a:lnTo>
                <a:lnTo>
                  <a:pt x="2106" y="218"/>
                </a:lnTo>
                <a:lnTo>
                  <a:pt x="2108" y="218"/>
                </a:lnTo>
                <a:lnTo>
                  <a:pt x="2112" y="216"/>
                </a:lnTo>
                <a:lnTo>
                  <a:pt x="2116" y="216"/>
                </a:lnTo>
                <a:lnTo>
                  <a:pt x="2118" y="218"/>
                </a:lnTo>
                <a:lnTo>
                  <a:pt x="2122" y="220"/>
                </a:lnTo>
                <a:lnTo>
                  <a:pt x="2132" y="220"/>
                </a:lnTo>
                <a:lnTo>
                  <a:pt x="2136" y="224"/>
                </a:lnTo>
                <a:lnTo>
                  <a:pt x="2136" y="228"/>
                </a:lnTo>
                <a:lnTo>
                  <a:pt x="2140" y="230"/>
                </a:lnTo>
                <a:lnTo>
                  <a:pt x="2144" y="234"/>
                </a:lnTo>
                <a:lnTo>
                  <a:pt x="2146" y="242"/>
                </a:lnTo>
                <a:lnTo>
                  <a:pt x="2158" y="244"/>
                </a:lnTo>
                <a:lnTo>
                  <a:pt x="2158" y="246"/>
                </a:lnTo>
                <a:lnTo>
                  <a:pt x="2162" y="246"/>
                </a:lnTo>
                <a:lnTo>
                  <a:pt x="2164" y="246"/>
                </a:lnTo>
                <a:lnTo>
                  <a:pt x="2168" y="250"/>
                </a:lnTo>
                <a:lnTo>
                  <a:pt x="2166" y="252"/>
                </a:lnTo>
                <a:lnTo>
                  <a:pt x="2166" y="254"/>
                </a:lnTo>
                <a:lnTo>
                  <a:pt x="2168" y="254"/>
                </a:lnTo>
                <a:lnTo>
                  <a:pt x="2174" y="258"/>
                </a:lnTo>
                <a:lnTo>
                  <a:pt x="2180" y="262"/>
                </a:lnTo>
                <a:lnTo>
                  <a:pt x="2184" y="262"/>
                </a:lnTo>
                <a:lnTo>
                  <a:pt x="2186" y="266"/>
                </a:lnTo>
                <a:lnTo>
                  <a:pt x="2194" y="268"/>
                </a:lnTo>
                <a:lnTo>
                  <a:pt x="2196" y="272"/>
                </a:lnTo>
                <a:lnTo>
                  <a:pt x="2200" y="274"/>
                </a:lnTo>
                <a:lnTo>
                  <a:pt x="2204" y="274"/>
                </a:lnTo>
                <a:lnTo>
                  <a:pt x="2206" y="280"/>
                </a:lnTo>
                <a:lnTo>
                  <a:pt x="2208" y="282"/>
                </a:lnTo>
                <a:lnTo>
                  <a:pt x="2212" y="284"/>
                </a:lnTo>
                <a:lnTo>
                  <a:pt x="2212" y="290"/>
                </a:lnTo>
                <a:lnTo>
                  <a:pt x="2210" y="298"/>
                </a:lnTo>
                <a:lnTo>
                  <a:pt x="2216" y="300"/>
                </a:lnTo>
                <a:lnTo>
                  <a:pt x="2214" y="288"/>
                </a:lnTo>
                <a:lnTo>
                  <a:pt x="2226" y="286"/>
                </a:lnTo>
                <a:lnTo>
                  <a:pt x="2238" y="286"/>
                </a:lnTo>
                <a:lnTo>
                  <a:pt x="2240" y="288"/>
                </a:lnTo>
                <a:lnTo>
                  <a:pt x="2244" y="290"/>
                </a:lnTo>
                <a:lnTo>
                  <a:pt x="2246" y="290"/>
                </a:lnTo>
                <a:lnTo>
                  <a:pt x="2248" y="292"/>
                </a:lnTo>
                <a:lnTo>
                  <a:pt x="2248" y="296"/>
                </a:lnTo>
                <a:lnTo>
                  <a:pt x="2254" y="298"/>
                </a:lnTo>
                <a:lnTo>
                  <a:pt x="2254" y="302"/>
                </a:lnTo>
                <a:lnTo>
                  <a:pt x="2262" y="306"/>
                </a:lnTo>
                <a:lnTo>
                  <a:pt x="2268" y="310"/>
                </a:lnTo>
                <a:lnTo>
                  <a:pt x="2270" y="312"/>
                </a:lnTo>
                <a:lnTo>
                  <a:pt x="2274" y="312"/>
                </a:lnTo>
                <a:lnTo>
                  <a:pt x="2274" y="314"/>
                </a:lnTo>
                <a:lnTo>
                  <a:pt x="2270" y="316"/>
                </a:lnTo>
                <a:close/>
                <a:moveTo>
                  <a:pt x="26" y="556"/>
                </a:moveTo>
                <a:lnTo>
                  <a:pt x="26" y="556"/>
                </a:lnTo>
                <a:lnTo>
                  <a:pt x="16" y="546"/>
                </a:lnTo>
                <a:lnTo>
                  <a:pt x="12" y="548"/>
                </a:lnTo>
                <a:lnTo>
                  <a:pt x="14" y="544"/>
                </a:lnTo>
                <a:lnTo>
                  <a:pt x="14" y="542"/>
                </a:lnTo>
                <a:lnTo>
                  <a:pt x="12" y="542"/>
                </a:lnTo>
                <a:lnTo>
                  <a:pt x="10" y="542"/>
                </a:lnTo>
                <a:lnTo>
                  <a:pt x="12" y="542"/>
                </a:lnTo>
                <a:lnTo>
                  <a:pt x="8" y="546"/>
                </a:lnTo>
                <a:lnTo>
                  <a:pt x="6" y="546"/>
                </a:lnTo>
                <a:lnTo>
                  <a:pt x="4" y="554"/>
                </a:lnTo>
                <a:lnTo>
                  <a:pt x="6" y="554"/>
                </a:lnTo>
                <a:lnTo>
                  <a:pt x="4" y="556"/>
                </a:lnTo>
                <a:lnTo>
                  <a:pt x="4" y="560"/>
                </a:lnTo>
                <a:lnTo>
                  <a:pt x="0" y="562"/>
                </a:lnTo>
                <a:lnTo>
                  <a:pt x="0" y="564"/>
                </a:lnTo>
                <a:lnTo>
                  <a:pt x="4" y="568"/>
                </a:lnTo>
                <a:lnTo>
                  <a:pt x="14" y="572"/>
                </a:lnTo>
                <a:lnTo>
                  <a:pt x="26" y="574"/>
                </a:lnTo>
                <a:lnTo>
                  <a:pt x="32" y="574"/>
                </a:lnTo>
                <a:lnTo>
                  <a:pt x="40" y="574"/>
                </a:lnTo>
                <a:lnTo>
                  <a:pt x="46" y="572"/>
                </a:lnTo>
                <a:lnTo>
                  <a:pt x="44" y="560"/>
                </a:lnTo>
                <a:lnTo>
                  <a:pt x="36" y="560"/>
                </a:lnTo>
                <a:lnTo>
                  <a:pt x="30" y="558"/>
                </a:lnTo>
                <a:lnTo>
                  <a:pt x="26" y="55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  <a:prstDash val="solid"/>
            <a:rou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5" name="Oval 357"/>
          <p:cNvSpPr>
            <a:spLocks noChangeArrowheads="1"/>
          </p:cNvSpPr>
          <p:nvPr/>
        </p:nvSpPr>
        <p:spPr bwMode="auto">
          <a:xfrm>
            <a:off x="3976249" y="949264"/>
            <a:ext cx="27432" cy="27432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round/>
          </a:ln>
        </p:spPr>
        <p:txBody>
          <a:bodyPr wrap="none" lIns="0" tIns="0" rIns="0" bIns="0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64646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4450" y="766384"/>
            <a:ext cx="565150" cy="1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Moscow</a:t>
            </a:r>
            <a:endParaRPr lang="ru-RU" sz="800" b="1" dirty="0"/>
          </a:p>
        </p:txBody>
      </p:sp>
      <p:sp>
        <p:nvSpPr>
          <p:cNvPr id="7" name="Oval 357"/>
          <p:cNvSpPr>
            <a:spLocks noChangeArrowheads="1"/>
          </p:cNvSpPr>
          <p:nvPr/>
        </p:nvSpPr>
        <p:spPr bwMode="auto">
          <a:xfrm flipH="1" flipV="1">
            <a:off x="4139606" y="1012515"/>
            <a:ext cx="27432" cy="27432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round/>
          </a:ln>
        </p:spPr>
        <p:txBody>
          <a:bodyPr wrap="none" lIns="0" tIns="0" rIns="0" bIns="0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64646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3632" y="885595"/>
            <a:ext cx="770467" cy="1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Togliatti</a:t>
            </a:r>
            <a:endParaRPr lang="en-US" sz="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99667" y="1092200"/>
            <a:ext cx="158923" cy="305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64905" y="987574"/>
            <a:ext cx="127000" cy="183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矩形 4"/>
          <p:cNvSpPr/>
          <p:nvPr/>
        </p:nvSpPr>
        <p:spPr>
          <a:xfrm>
            <a:off x="6568838" y="1513979"/>
            <a:ext cx="256029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Togliatti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is a city in Samara Oblast,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Russia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Togliatti is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best known as the home of Russia's largest car manufacturer </a:t>
            </a:r>
            <a:r>
              <a:rPr lang="en-US" altLang="zh-CN" sz="1200" dirty="0" err="1">
                <a:latin typeface="微软雅黑" panose="020B0503020204020204" charset="-122"/>
                <a:ea typeface="微软雅黑" panose="020B0503020204020204" charset="-122"/>
              </a:rPr>
              <a:t>AvtoVAZ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 (Lada), which was founded in the late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1960s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ru-RU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710,567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population</a:t>
            </a:r>
            <a:endParaRPr lang="ru-RU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Area </a:t>
            </a:r>
            <a:r>
              <a:rPr lang="ru-RU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314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 sq. km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148" name="Picture 4" descr="http://dengi-bez-otkazov.ru/assets/images/img-city/18_dengi-na-kartu-v-tolyatti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556298"/>
            <a:ext cx="6568838" cy="41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ity_gerb_f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1523" y="3794774"/>
            <a:ext cx="1174919" cy="166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51"/>
          <p:cNvSpPr txBox="1">
            <a:spLocks noChangeArrowheads="1"/>
          </p:cNvSpPr>
          <p:nvPr/>
        </p:nvSpPr>
        <p:spPr bwMode="auto">
          <a:xfrm>
            <a:off x="145144" y="264409"/>
            <a:ext cx="5163456" cy="57055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3668" tIns="31834" rIns="63668" bIns="31834"/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C00000"/>
                </a:solidFill>
                <a:latin typeface="Felix Titling" panose="04060505060202020A04" pitchFamily="82" charset="0"/>
                <a:ea typeface="Cambria" panose="02040503050406030204" pitchFamily="18" charset="0"/>
                <a:cs typeface="Mongolian Baiti" panose="03000500000000000000" pitchFamily="66" charset="0"/>
              </a:rPr>
              <a:t>Novorossiysk</a:t>
            </a:r>
            <a:endParaRPr lang="en-US" altLang="zh-CN" sz="3600" b="1" dirty="0">
              <a:solidFill>
                <a:srgbClr val="C00000"/>
              </a:solidFill>
              <a:latin typeface="Felix Titling" panose="04060505060202020A04" pitchFamily="82" charset="0"/>
              <a:ea typeface="Cambria" panose="02040503050406030204" pitchFamily="18" charset="0"/>
              <a:cs typeface="Mongolian Baiti" panose="03000500000000000000" pitchFamily="66" charset="0"/>
            </a:endParaRPr>
          </a:p>
        </p:txBody>
      </p:sp>
      <p:sp>
        <p:nvSpPr>
          <p:cNvPr id="460" name="Прямоугольник 459"/>
          <p:cNvSpPr/>
          <p:nvPr/>
        </p:nvSpPr>
        <p:spPr>
          <a:xfrm>
            <a:off x="3437467" y="976696"/>
            <a:ext cx="127000" cy="183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1" name="Прямоугольник 460"/>
          <p:cNvSpPr/>
          <p:nvPr/>
        </p:nvSpPr>
        <p:spPr>
          <a:xfrm>
            <a:off x="5647267" y="1092200"/>
            <a:ext cx="67733" cy="238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Freeform 104"/>
          <p:cNvSpPr>
            <a:spLocks noEditPoints="1"/>
          </p:cNvSpPr>
          <p:nvPr/>
        </p:nvSpPr>
        <p:spPr bwMode="auto">
          <a:xfrm>
            <a:off x="3628405" y="155948"/>
            <a:ext cx="3020045" cy="1358031"/>
          </a:xfrm>
          <a:custGeom>
            <a:avLst/>
            <a:gdLst>
              <a:gd name="T0" fmla="*/ 1636 w 2274"/>
              <a:gd name="T1" fmla="*/ 652 h 828"/>
              <a:gd name="T2" fmla="*/ 2270 w 2274"/>
              <a:gd name="T3" fmla="*/ 316 h 828"/>
              <a:gd name="T4" fmla="*/ 2196 w 2274"/>
              <a:gd name="T5" fmla="*/ 336 h 828"/>
              <a:gd name="T6" fmla="*/ 2106 w 2274"/>
              <a:gd name="T7" fmla="*/ 336 h 828"/>
              <a:gd name="T8" fmla="*/ 2054 w 2274"/>
              <a:gd name="T9" fmla="*/ 400 h 828"/>
              <a:gd name="T10" fmla="*/ 1960 w 2274"/>
              <a:gd name="T11" fmla="*/ 426 h 828"/>
              <a:gd name="T12" fmla="*/ 1912 w 2274"/>
              <a:gd name="T13" fmla="*/ 518 h 828"/>
              <a:gd name="T14" fmla="*/ 1830 w 2274"/>
              <a:gd name="T15" fmla="*/ 616 h 828"/>
              <a:gd name="T16" fmla="*/ 1904 w 2274"/>
              <a:gd name="T17" fmla="*/ 426 h 828"/>
              <a:gd name="T18" fmla="*/ 1896 w 2274"/>
              <a:gd name="T19" fmla="*/ 418 h 828"/>
              <a:gd name="T20" fmla="*/ 1820 w 2274"/>
              <a:gd name="T21" fmla="*/ 424 h 828"/>
              <a:gd name="T22" fmla="*/ 1760 w 2274"/>
              <a:gd name="T23" fmla="*/ 450 h 828"/>
              <a:gd name="T24" fmla="*/ 1650 w 2274"/>
              <a:gd name="T25" fmla="*/ 450 h 828"/>
              <a:gd name="T26" fmla="*/ 1556 w 2274"/>
              <a:gd name="T27" fmla="*/ 548 h 828"/>
              <a:gd name="T28" fmla="*/ 1620 w 2274"/>
              <a:gd name="T29" fmla="*/ 616 h 828"/>
              <a:gd name="T30" fmla="*/ 1554 w 2274"/>
              <a:gd name="T31" fmla="*/ 762 h 828"/>
              <a:gd name="T32" fmla="*/ 1498 w 2274"/>
              <a:gd name="T33" fmla="*/ 756 h 828"/>
              <a:gd name="T34" fmla="*/ 1342 w 2274"/>
              <a:gd name="T35" fmla="*/ 608 h 828"/>
              <a:gd name="T36" fmla="*/ 1038 w 2274"/>
              <a:gd name="T37" fmla="*/ 650 h 828"/>
              <a:gd name="T38" fmla="*/ 692 w 2274"/>
              <a:gd name="T39" fmla="*/ 570 h 828"/>
              <a:gd name="T40" fmla="*/ 492 w 2274"/>
              <a:gd name="T41" fmla="*/ 630 h 828"/>
              <a:gd name="T42" fmla="*/ 392 w 2274"/>
              <a:gd name="T43" fmla="*/ 650 h 828"/>
              <a:gd name="T44" fmla="*/ 386 w 2274"/>
              <a:gd name="T45" fmla="*/ 730 h 828"/>
              <a:gd name="T46" fmla="*/ 374 w 2274"/>
              <a:gd name="T47" fmla="*/ 816 h 828"/>
              <a:gd name="T48" fmla="*/ 254 w 2274"/>
              <a:gd name="T49" fmla="*/ 766 h 828"/>
              <a:gd name="T50" fmla="*/ 276 w 2274"/>
              <a:gd name="T51" fmla="*/ 684 h 828"/>
              <a:gd name="T52" fmla="*/ 180 w 2274"/>
              <a:gd name="T53" fmla="*/ 608 h 828"/>
              <a:gd name="T54" fmla="*/ 114 w 2274"/>
              <a:gd name="T55" fmla="*/ 510 h 828"/>
              <a:gd name="T56" fmla="*/ 118 w 2274"/>
              <a:gd name="T57" fmla="*/ 418 h 828"/>
              <a:gd name="T58" fmla="*/ 138 w 2274"/>
              <a:gd name="T59" fmla="*/ 244 h 828"/>
              <a:gd name="T60" fmla="*/ 210 w 2274"/>
              <a:gd name="T61" fmla="*/ 222 h 828"/>
              <a:gd name="T62" fmla="*/ 204 w 2274"/>
              <a:gd name="T63" fmla="*/ 280 h 828"/>
              <a:gd name="T64" fmla="*/ 212 w 2274"/>
              <a:gd name="T65" fmla="*/ 322 h 828"/>
              <a:gd name="T66" fmla="*/ 276 w 2274"/>
              <a:gd name="T67" fmla="*/ 318 h 828"/>
              <a:gd name="T68" fmla="*/ 338 w 2274"/>
              <a:gd name="T69" fmla="*/ 240 h 828"/>
              <a:gd name="T70" fmla="*/ 436 w 2274"/>
              <a:gd name="T71" fmla="*/ 244 h 828"/>
              <a:gd name="T72" fmla="*/ 512 w 2274"/>
              <a:gd name="T73" fmla="*/ 242 h 828"/>
              <a:gd name="T74" fmla="*/ 600 w 2274"/>
              <a:gd name="T75" fmla="*/ 218 h 828"/>
              <a:gd name="T76" fmla="*/ 642 w 2274"/>
              <a:gd name="T77" fmla="*/ 200 h 828"/>
              <a:gd name="T78" fmla="*/ 714 w 2274"/>
              <a:gd name="T79" fmla="*/ 198 h 828"/>
              <a:gd name="T80" fmla="*/ 704 w 2274"/>
              <a:gd name="T81" fmla="*/ 294 h 828"/>
              <a:gd name="T82" fmla="*/ 788 w 2274"/>
              <a:gd name="T83" fmla="*/ 268 h 828"/>
              <a:gd name="T84" fmla="*/ 738 w 2274"/>
              <a:gd name="T85" fmla="*/ 150 h 828"/>
              <a:gd name="T86" fmla="*/ 782 w 2274"/>
              <a:gd name="T87" fmla="*/ 164 h 828"/>
              <a:gd name="T88" fmla="*/ 880 w 2274"/>
              <a:gd name="T89" fmla="*/ 218 h 828"/>
              <a:gd name="T90" fmla="*/ 834 w 2274"/>
              <a:gd name="T91" fmla="*/ 108 h 828"/>
              <a:gd name="T92" fmla="*/ 916 w 2274"/>
              <a:gd name="T93" fmla="*/ 70 h 828"/>
              <a:gd name="T94" fmla="*/ 1036 w 2274"/>
              <a:gd name="T95" fmla="*/ 46 h 828"/>
              <a:gd name="T96" fmla="*/ 1104 w 2274"/>
              <a:gd name="T97" fmla="*/ 8 h 828"/>
              <a:gd name="T98" fmla="*/ 1212 w 2274"/>
              <a:gd name="T99" fmla="*/ 24 h 828"/>
              <a:gd name="T100" fmla="*/ 1188 w 2274"/>
              <a:gd name="T101" fmla="*/ 116 h 828"/>
              <a:gd name="T102" fmla="*/ 1208 w 2274"/>
              <a:gd name="T103" fmla="*/ 108 h 828"/>
              <a:gd name="T104" fmla="*/ 1320 w 2274"/>
              <a:gd name="T105" fmla="*/ 126 h 828"/>
              <a:gd name="T106" fmla="*/ 1406 w 2274"/>
              <a:gd name="T107" fmla="*/ 108 h 828"/>
              <a:gd name="T108" fmla="*/ 1434 w 2274"/>
              <a:gd name="T109" fmla="*/ 164 h 828"/>
              <a:gd name="T110" fmla="*/ 1506 w 2274"/>
              <a:gd name="T111" fmla="*/ 168 h 828"/>
              <a:gd name="T112" fmla="*/ 1604 w 2274"/>
              <a:gd name="T113" fmla="*/ 172 h 828"/>
              <a:gd name="T114" fmla="*/ 1690 w 2274"/>
              <a:gd name="T115" fmla="*/ 156 h 828"/>
              <a:gd name="T116" fmla="*/ 1754 w 2274"/>
              <a:gd name="T117" fmla="*/ 188 h 828"/>
              <a:gd name="T118" fmla="*/ 1890 w 2274"/>
              <a:gd name="T119" fmla="*/ 228 h 828"/>
              <a:gd name="T120" fmla="*/ 2024 w 2274"/>
              <a:gd name="T121" fmla="*/ 226 h 828"/>
              <a:gd name="T122" fmla="*/ 2158 w 2274"/>
              <a:gd name="T123" fmla="*/ 246 h 828"/>
              <a:gd name="T124" fmla="*/ 26 w 2274"/>
              <a:gd name="T125" fmla="*/ 556 h 8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4" h="828">
                <a:moveTo>
                  <a:pt x="1666" y="666"/>
                </a:moveTo>
                <a:lnTo>
                  <a:pt x="1666" y="666"/>
                </a:lnTo>
                <a:lnTo>
                  <a:pt x="1668" y="674"/>
                </a:lnTo>
                <a:lnTo>
                  <a:pt x="1664" y="670"/>
                </a:lnTo>
                <a:lnTo>
                  <a:pt x="1658" y="666"/>
                </a:lnTo>
                <a:lnTo>
                  <a:pt x="1656" y="666"/>
                </a:lnTo>
                <a:lnTo>
                  <a:pt x="1652" y="666"/>
                </a:lnTo>
                <a:lnTo>
                  <a:pt x="1650" y="668"/>
                </a:lnTo>
                <a:lnTo>
                  <a:pt x="1648" y="672"/>
                </a:lnTo>
                <a:lnTo>
                  <a:pt x="1648" y="678"/>
                </a:lnTo>
                <a:lnTo>
                  <a:pt x="1648" y="682"/>
                </a:lnTo>
                <a:lnTo>
                  <a:pt x="1644" y="692"/>
                </a:lnTo>
                <a:lnTo>
                  <a:pt x="1642" y="702"/>
                </a:lnTo>
                <a:lnTo>
                  <a:pt x="1644" y="710"/>
                </a:lnTo>
                <a:lnTo>
                  <a:pt x="1648" y="720"/>
                </a:lnTo>
                <a:lnTo>
                  <a:pt x="1652" y="722"/>
                </a:lnTo>
                <a:lnTo>
                  <a:pt x="1652" y="728"/>
                </a:lnTo>
                <a:lnTo>
                  <a:pt x="1654" y="734"/>
                </a:lnTo>
                <a:lnTo>
                  <a:pt x="1650" y="736"/>
                </a:lnTo>
                <a:lnTo>
                  <a:pt x="1650" y="734"/>
                </a:lnTo>
                <a:lnTo>
                  <a:pt x="1648" y="730"/>
                </a:lnTo>
                <a:lnTo>
                  <a:pt x="1646" y="728"/>
                </a:lnTo>
                <a:lnTo>
                  <a:pt x="1644" y="726"/>
                </a:lnTo>
                <a:lnTo>
                  <a:pt x="1642" y="722"/>
                </a:lnTo>
                <a:lnTo>
                  <a:pt x="1640" y="722"/>
                </a:lnTo>
                <a:lnTo>
                  <a:pt x="1638" y="724"/>
                </a:lnTo>
                <a:lnTo>
                  <a:pt x="1636" y="726"/>
                </a:lnTo>
                <a:lnTo>
                  <a:pt x="1634" y="732"/>
                </a:lnTo>
                <a:lnTo>
                  <a:pt x="1634" y="734"/>
                </a:lnTo>
                <a:lnTo>
                  <a:pt x="1630" y="734"/>
                </a:lnTo>
                <a:lnTo>
                  <a:pt x="1632" y="722"/>
                </a:lnTo>
                <a:lnTo>
                  <a:pt x="1634" y="720"/>
                </a:lnTo>
                <a:lnTo>
                  <a:pt x="1634" y="716"/>
                </a:lnTo>
                <a:lnTo>
                  <a:pt x="1634" y="710"/>
                </a:lnTo>
                <a:lnTo>
                  <a:pt x="1636" y="708"/>
                </a:lnTo>
                <a:lnTo>
                  <a:pt x="1636" y="696"/>
                </a:lnTo>
                <a:lnTo>
                  <a:pt x="1634" y="682"/>
                </a:lnTo>
                <a:lnTo>
                  <a:pt x="1636" y="680"/>
                </a:lnTo>
                <a:lnTo>
                  <a:pt x="1634" y="670"/>
                </a:lnTo>
                <a:lnTo>
                  <a:pt x="1636" y="660"/>
                </a:lnTo>
                <a:lnTo>
                  <a:pt x="1636" y="652"/>
                </a:lnTo>
                <a:lnTo>
                  <a:pt x="1634" y="644"/>
                </a:lnTo>
                <a:lnTo>
                  <a:pt x="1636" y="636"/>
                </a:lnTo>
                <a:lnTo>
                  <a:pt x="1634" y="630"/>
                </a:lnTo>
                <a:lnTo>
                  <a:pt x="1632" y="622"/>
                </a:lnTo>
                <a:lnTo>
                  <a:pt x="1632" y="616"/>
                </a:lnTo>
                <a:lnTo>
                  <a:pt x="1634" y="612"/>
                </a:lnTo>
                <a:lnTo>
                  <a:pt x="1634" y="608"/>
                </a:lnTo>
                <a:lnTo>
                  <a:pt x="1632" y="604"/>
                </a:lnTo>
                <a:lnTo>
                  <a:pt x="1636" y="602"/>
                </a:lnTo>
                <a:lnTo>
                  <a:pt x="1636" y="596"/>
                </a:lnTo>
                <a:lnTo>
                  <a:pt x="1644" y="592"/>
                </a:lnTo>
                <a:lnTo>
                  <a:pt x="1642" y="574"/>
                </a:lnTo>
                <a:lnTo>
                  <a:pt x="1646" y="574"/>
                </a:lnTo>
                <a:lnTo>
                  <a:pt x="1648" y="570"/>
                </a:lnTo>
                <a:lnTo>
                  <a:pt x="1652" y="576"/>
                </a:lnTo>
                <a:lnTo>
                  <a:pt x="1652" y="582"/>
                </a:lnTo>
                <a:lnTo>
                  <a:pt x="1650" y="584"/>
                </a:lnTo>
                <a:lnTo>
                  <a:pt x="1650" y="588"/>
                </a:lnTo>
                <a:lnTo>
                  <a:pt x="1650" y="592"/>
                </a:lnTo>
                <a:lnTo>
                  <a:pt x="1650" y="596"/>
                </a:lnTo>
                <a:lnTo>
                  <a:pt x="1654" y="600"/>
                </a:lnTo>
                <a:lnTo>
                  <a:pt x="1656" y="604"/>
                </a:lnTo>
                <a:lnTo>
                  <a:pt x="1656" y="608"/>
                </a:lnTo>
                <a:lnTo>
                  <a:pt x="1652" y="618"/>
                </a:lnTo>
                <a:lnTo>
                  <a:pt x="1654" y="620"/>
                </a:lnTo>
                <a:lnTo>
                  <a:pt x="1652" y="626"/>
                </a:lnTo>
                <a:lnTo>
                  <a:pt x="1652" y="634"/>
                </a:lnTo>
                <a:lnTo>
                  <a:pt x="1654" y="638"/>
                </a:lnTo>
                <a:lnTo>
                  <a:pt x="1656" y="644"/>
                </a:lnTo>
                <a:lnTo>
                  <a:pt x="1654" y="648"/>
                </a:lnTo>
                <a:lnTo>
                  <a:pt x="1654" y="650"/>
                </a:lnTo>
                <a:lnTo>
                  <a:pt x="1654" y="654"/>
                </a:lnTo>
                <a:lnTo>
                  <a:pt x="1658" y="660"/>
                </a:lnTo>
                <a:lnTo>
                  <a:pt x="1662" y="660"/>
                </a:lnTo>
                <a:lnTo>
                  <a:pt x="1662" y="662"/>
                </a:lnTo>
                <a:lnTo>
                  <a:pt x="1664" y="666"/>
                </a:lnTo>
                <a:lnTo>
                  <a:pt x="1666" y="666"/>
                </a:lnTo>
                <a:close/>
                <a:moveTo>
                  <a:pt x="2270" y="316"/>
                </a:moveTo>
                <a:lnTo>
                  <a:pt x="2270" y="316"/>
                </a:lnTo>
                <a:lnTo>
                  <a:pt x="2270" y="318"/>
                </a:lnTo>
                <a:lnTo>
                  <a:pt x="2270" y="322"/>
                </a:lnTo>
                <a:lnTo>
                  <a:pt x="2266" y="322"/>
                </a:lnTo>
                <a:lnTo>
                  <a:pt x="2264" y="328"/>
                </a:lnTo>
                <a:lnTo>
                  <a:pt x="2260" y="328"/>
                </a:lnTo>
                <a:lnTo>
                  <a:pt x="2260" y="326"/>
                </a:lnTo>
                <a:lnTo>
                  <a:pt x="2256" y="324"/>
                </a:lnTo>
                <a:lnTo>
                  <a:pt x="2242" y="324"/>
                </a:lnTo>
                <a:lnTo>
                  <a:pt x="2242" y="330"/>
                </a:lnTo>
                <a:lnTo>
                  <a:pt x="2248" y="328"/>
                </a:lnTo>
                <a:lnTo>
                  <a:pt x="2248" y="336"/>
                </a:lnTo>
                <a:lnTo>
                  <a:pt x="2240" y="338"/>
                </a:lnTo>
                <a:lnTo>
                  <a:pt x="2242" y="340"/>
                </a:lnTo>
                <a:lnTo>
                  <a:pt x="2242" y="342"/>
                </a:lnTo>
                <a:lnTo>
                  <a:pt x="2242" y="344"/>
                </a:lnTo>
                <a:lnTo>
                  <a:pt x="2244" y="348"/>
                </a:lnTo>
                <a:lnTo>
                  <a:pt x="2248" y="352"/>
                </a:lnTo>
                <a:lnTo>
                  <a:pt x="2240" y="350"/>
                </a:lnTo>
                <a:lnTo>
                  <a:pt x="2240" y="352"/>
                </a:lnTo>
                <a:lnTo>
                  <a:pt x="2238" y="352"/>
                </a:lnTo>
                <a:lnTo>
                  <a:pt x="2236" y="350"/>
                </a:lnTo>
                <a:lnTo>
                  <a:pt x="2234" y="350"/>
                </a:lnTo>
                <a:lnTo>
                  <a:pt x="2234" y="346"/>
                </a:lnTo>
                <a:lnTo>
                  <a:pt x="2232" y="346"/>
                </a:lnTo>
                <a:lnTo>
                  <a:pt x="2232" y="348"/>
                </a:lnTo>
                <a:lnTo>
                  <a:pt x="2230" y="348"/>
                </a:lnTo>
                <a:lnTo>
                  <a:pt x="2230" y="350"/>
                </a:lnTo>
                <a:lnTo>
                  <a:pt x="2224" y="352"/>
                </a:lnTo>
                <a:lnTo>
                  <a:pt x="2224" y="348"/>
                </a:lnTo>
                <a:lnTo>
                  <a:pt x="2216" y="342"/>
                </a:lnTo>
                <a:lnTo>
                  <a:pt x="2208" y="340"/>
                </a:lnTo>
                <a:lnTo>
                  <a:pt x="2206" y="342"/>
                </a:lnTo>
                <a:lnTo>
                  <a:pt x="2204" y="342"/>
                </a:lnTo>
                <a:lnTo>
                  <a:pt x="2200" y="340"/>
                </a:lnTo>
                <a:lnTo>
                  <a:pt x="2196" y="336"/>
                </a:lnTo>
                <a:lnTo>
                  <a:pt x="2198" y="332"/>
                </a:lnTo>
                <a:lnTo>
                  <a:pt x="2196" y="330"/>
                </a:lnTo>
                <a:lnTo>
                  <a:pt x="2196" y="326"/>
                </a:lnTo>
                <a:lnTo>
                  <a:pt x="2192" y="320"/>
                </a:lnTo>
                <a:lnTo>
                  <a:pt x="2190" y="320"/>
                </a:lnTo>
                <a:lnTo>
                  <a:pt x="2186" y="320"/>
                </a:lnTo>
                <a:lnTo>
                  <a:pt x="2180" y="320"/>
                </a:lnTo>
                <a:lnTo>
                  <a:pt x="2180" y="318"/>
                </a:lnTo>
                <a:lnTo>
                  <a:pt x="2178" y="318"/>
                </a:lnTo>
                <a:lnTo>
                  <a:pt x="2176" y="320"/>
                </a:lnTo>
                <a:lnTo>
                  <a:pt x="2176" y="322"/>
                </a:lnTo>
                <a:lnTo>
                  <a:pt x="2170" y="324"/>
                </a:lnTo>
                <a:lnTo>
                  <a:pt x="2164" y="326"/>
                </a:lnTo>
                <a:lnTo>
                  <a:pt x="2160" y="322"/>
                </a:lnTo>
                <a:lnTo>
                  <a:pt x="2154" y="320"/>
                </a:lnTo>
                <a:lnTo>
                  <a:pt x="2154" y="316"/>
                </a:lnTo>
                <a:lnTo>
                  <a:pt x="2158" y="312"/>
                </a:lnTo>
                <a:lnTo>
                  <a:pt x="2158" y="310"/>
                </a:lnTo>
                <a:lnTo>
                  <a:pt x="2156" y="308"/>
                </a:lnTo>
                <a:lnTo>
                  <a:pt x="2154" y="306"/>
                </a:lnTo>
                <a:lnTo>
                  <a:pt x="2154" y="304"/>
                </a:lnTo>
                <a:lnTo>
                  <a:pt x="2156" y="302"/>
                </a:lnTo>
                <a:lnTo>
                  <a:pt x="2150" y="300"/>
                </a:lnTo>
                <a:lnTo>
                  <a:pt x="2146" y="304"/>
                </a:lnTo>
                <a:lnTo>
                  <a:pt x="2146" y="306"/>
                </a:lnTo>
                <a:lnTo>
                  <a:pt x="2148" y="308"/>
                </a:lnTo>
                <a:lnTo>
                  <a:pt x="2148" y="312"/>
                </a:lnTo>
                <a:lnTo>
                  <a:pt x="2146" y="312"/>
                </a:lnTo>
                <a:lnTo>
                  <a:pt x="2144" y="316"/>
                </a:lnTo>
                <a:lnTo>
                  <a:pt x="2152" y="320"/>
                </a:lnTo>
                <a:lnTo>
                  <a:pt x="2152" y="322"/>
                </a:lnTo>
                <a:lnTo>
                  <a:pt x="2146" y="328"/>
                </a:lnTo>
                <a:lnTo>
                  <a:pt x="2148" y="330"/>
                </a:lnTo>
                <a:lnTo>
                  <a:pt x="2146" y="334"/>
                </a:lnTo>
                <a:lnTo>
                  <a:pt x="2140" y="338"/>
                </a:lnTo>
                <a:lnTo>
                  <a:pt x="2132" y="340"/>
                </a:lnTo>
                <a:lnTo>
                  <a:pt x="2126" y="340"/>
                </a:lnTo>
                <a:lnTo>
                  <a:pt x="2120" y="338"/>
                </a:lnTo>
                <a:lnTo>
                  <a:pt x="2108" y="334"/>
                </a:lnTo>
                <a:lnTo>
                  <a:pt x="2106" y="336"/>
                </a:lnTo>
                <a:lnTo>
                  <a:pt x="2100" y="336"/>
                </a:lnTo>
                <a:lnTo>
                  <a:pt x="2094" y="336"/>
                </a:lnTo>
                <a:lnTo>
                  <a:pt x="2092" y="338"/>
                </a:lnTo>
                <a:lnTo>
                  <a:pt x="2100" y="338"/>
                </a:lnTo>
                <a:lnTo>
                  <a:pt x="2106" y="342"/>
                </a:lnTo>
                <a:lnTo>
                  <a:pt x="2110" y="338"/>
                </a:lnTo>
                <a:lnTo>
                  <a:pt x="2112" y="344"/>
                </a:lnTo>
                <a:lnTo>
                  <a:pt x="2108" y="344"/>
                </a:lnTo>
                <a:lnTo>
                  <a:pt x="2106" y="350"/>
                </a:lnTo>
                <a:lnTo>
                  <a:pt x="2112" y="348"/>
                </a:lnTo>
                <a:lnTo>
                  <a:pt x="2116" y="348"/>
                </a:lnTo>
                <a:lnTo>
                  <a:pt x="2122" y="360"/>
                </a:lnTo>
                <a:lnTo>
                  <a:pt x="2124" y="360"/>
                </a:lnTo>
                <a:lnTo>
                  <a:pt x="2126" y="366"/>
                </a:lnTo>
                <a:lnTo>
                  <a:pt x="2128" y="368"/>
                </a:lnTo>
                <a:lnTo>
                  <a:pt x="2126" y="370"/>
                </a:lnTo>
                <a:lnTo>
                  <a:pt x="2126" y="372"/>
                </a:lnTo>
                <a:lnTo>
                  <a:pt x="2132" y="374"/>
                </a:lnTo>
                <a:lnTo>
                  <a:pt x="2132" y="376"/>
                </a:lnTo>
                <a:lnTo>
                  <a:pt x="2132" y="378"/>
                </a:lnTo>
                <a:lnTo>
                  <a:pt x="2132" y="382"/>
                </a:lnTo>
                <a:lnTo>
                  <a:pt x="2134" y="384"/>
                </a:lnTo>
                <a:lnTo>
                  <a:pt x="2128" y="388"/>
                </a:lnTo>
                <a:lnTo>
                  <a:pt x="2124" y="390"/>
                </a:lnTo>
                <a:lnTo>
                  <a:pt x="2120" y="388"/>
                </a:lnTo>
                <a:lnTo>
                  <a:pt x="2114" y="384"/>
                </a:lnTo>
                <a:lnTo>
                  <a:pt x="2104" y="386"/>
                </a:lnTo>
                <a:lnTo>
                  <a:pt x="2102" y="386"/>
                </a:lnTo>
                <a:lnTo>
                  <a:pt x="2100" y="384"/>
                </a:lnTo>
                <a:lnTo>
                  <a:pt x="2098" y="386"/>
                </a:lnTo>
                <a:lnTo>
                  <a:pt x="2090" y="388"/>
                </a:lnTo>
                <a:lnTo>
                  <a:pt x="2080" y="392"/>
                </a:lnTo>
                <a:lnTo>
                  <a:pt x="2080" y="394"/>
                </a:lnTo>
                <a:lnTo>
                  <a:pt x="2072" y="396"/>
                </a:lnTo>
                <a:lnTo>
                  <a:pt x="2066" y="398"/>
                </a:lnTo>
                <a:lnTo>
                  <a:pt x="2060" y="404"/>
                </a:lnTo>
                <a:lnTo>
                  <a:pt x="2054" y="400"/>
                </a:lnTo>
                <a:lnTo>
                  <a:pt x="2054" y="406"/>
                </a:lnTo>
                <a:lnTo>
                  <a:pt x="2052" y="410"/>
                </a:lnTo>
                <a:lnTo>
                  <a:pt x="2048" y="410"/>
                </a:lnTo>
                <a:lnTo>
                  <a:pt x="2042" y="406"/>
                </a:lnTo>
                <a:lnTo>
                  <a:pt x="2046" y="412"/>
                </a:lnTo>
                <a:lnTo>
                  <a:pt x="2042" y="416"/>
                </a:lnTo>
                <a:lnTo>
                  <a:pt x="2040" y="416"/>
                </a:lnTo>
                <a:lnTo>
                  <a:pt x="2038" y="416"/>
                </a:lnTo>
                <a:lnTo>
                  <a:pt x="2032" y="418"/>
                </a:lnTo>
                <a:lnTo>
                  <a:pt x="2032" y="420"/>
                </a:lnTo>
                <a:lnTo>
                  <a:pt x="2032" y="424"/>
                </a:lnTo>
                <a:lnTo>
                  <a:pt x="2028" y="424"/>
                </a:lnTo>
                <a:lnTo>
                  <a:pt x="2024" y="426"/>
                </a:lnTo>
                <a:lnTo>
                  <a:pt x="2024" y="428"/>
                </a:lnTo>
                <a:lnTo>
                  <a:pt x="2020" y="432"/>
                </a:lnTo>
                <a:lnTo>
                  <a:pt x="2018" y="438"/>
                </a:lnTo>
                <a:lnTo>
                  <a:pt x="2016" y="442"/>
                </a:lnTo>
                <a:lnTo>
                  <a:pt x="2004" y="436"/>
                </a:lnTo>
                <a:lnTo>
                  <a:pt x="2004" y="434"/>
                </a:lnTo>
                <a:lnTo>
                  <a:pt x="2004" y="430"/>
                </a:lnTo>
                <a:lnTo>
                  <a:pt x="2002" y="430"/>
                </a:lnTo>
                <a:lnTo>
                  <a:pt x="1998" y="430"/>
                </a:lnTo>
                <a:lnTo>
                  <a:pt x="1994" y="426"/>
                </a:lnTo>
                <a:lnTo>
                  <a:pt x="1988" y="422"/>
                </a:lnTo>
                <a:lnTo>
                  <a:pt x="1984" y="422"/>
                </a:lnTo>
                <a:lnTo>
                  <a:pt x="1982" y="424"/>
                </a:lnTo>
                <a:lnTo>
                  <a:pt x="1982" y="426"/>
                </a:lnTo>
                <a:lnTo>
                  <a:pt x="1978" y="426"/>
                </a:lnTo>
                <a:lnTo>
                  <a:pt x="1976" y="428"/>
                </a:lnTo>
                <a:lnTo>
                  <a:pt x="1974" y="428"/>
                </a:lnTo>
                <a:lnTo>
                  <a:pt x="1974" y="432"/>
                </a:lnTo>
                <a:lnTo>
                  <a:pt x="1966" y="442"/>
                </a:lnTo>
                <a:lnTo>
                  <a:pt x="1962" y="444"/>
                </a:lnTo>
                <a:lnTo>
                  <a:pt x="1960" y="444"/>
                </a:lnTo>
                <a:lnTo>
                  <a:pt x="1958" y="442"/>
                </a:lnTo>
                <a:lnTo>
                  <a:pt x="1958" y="436"/>
                </a:lnTo>
                <a:lnTo>
                  <a:pt x="1960" y="430"/>
                </a:lnTo>
                <a:lnTo>
                  <a:pt x="1962" y="426"/>
                </a:lnTo>
                <a:lnTo>
                  <a:pt x="1960" y="426"/>
                </a:lnTo>
                <a:lnTo>
                  <a:pt x="1956" y="432"/>
                </a:lnTo>
                <a:lnTo>
                  <a:pt x="1944" y="438"/>
                </a:lnTo>
                <a:lnTo>
                  <a:pt x="1944" y="442"/>
                </a:lnTo>
                <a:lnTo>
                  <a:pt x="1940" y="442"/>
                </a:lnTo>
                <a:lnTo>
                  <a:pt x="1938" y="440"/>
                </a:lnTo>
                <a:lnTo>
                  <a:pt x="1936" y="440"/>
                </a:lnTo>
                <a:lnTo>
                  <a:pt x="1932" y="440"/>
                </a:lnTo>
                <a:lnTo>
                  <a:pt x="1930" y="438"/>
                </a:lnTo>
                <a:lnTo>
                  <a:pt x="1928" y="438"/>
                </a:lnTo>
                <a:lnTo>
                  <a:pt x="1926" y="444"/>
                </a:lnTo>
                <a:lnTo>
                  <a:pt x="1922" y="448"/>
                </a:lnTo>
                <a:lnTo>
                  <a:pt x="1922" y="450"/>
                </a:lnTo>
                <a:lnTo>
                  <a:pt x="1922" y="454"/>
                </a:lnTo>
                <a:lnTo>
                  <a:pt x="1920" y="454"/>
                </a:lnTo>
                <a:lnTo>
                  <a:pt x="1920" y="458"/>
                </a:lnTo>
                <a:lnTo>
                  <a:pt x="1918" y="458"/>
                </a:lnTo>
                <a:lnTo>
                  <a:pt x="1916" y="458"/>
                </a:lnTo>
                <a:lnTo>
                  <a:pt x="1916" y="462"/>
                </a:lnTo>
                <a:lnTo>
                  <a:pt x="1912" y="464"/>
                </a:lnTo>
                <a:lnTo>
                  <a:pt x="1908" y="468"/>
                </a:lnTo>
                <a:lnTo>
                  <a:pt x="1904" y="474"/>
                </a:lnTo>
                <a:lnTo>
                  <a:pt x="1904" y="478"/>
                </a:lnTo>
                <a:lnTo>
                  <a:pt x="1906" y="486"/>
                </a:lnTo>
                <a:lnTo>
                  <a:pt x="1908" y="488"/>
                </a:lnTo>
                <a:lnTo>
                  <a:pt x="1908" y="486"/>
                </a:lnTo>
                <a:lnTo>
                  <a:pt x="1918" y="488"/>
                </a:lnTo>
                <a:lnTo>
                  <a:pt x="1918" y="492"/>
                </a:lnTo>
                <a:lnTo>
                  <a:pt x="1916" y="498"/>
                </a:lnTo>
                <a:lnTo>
                  <a:pt x="1912" y="500"/>
                </a:lnTo>
                <a:lnTo>
                  <a:pt x="1910" y="500"/>
                </a:lnTo>
                <a:lnTo>
                  <a:pt x="1910" y="504"/>
                </a:lnTo>
                <a:lnTo>
                  <a:pt x="1910" y="508"/>
                </a:lnTo>
                <a:lnTo>
                  <a:pt x="1908" y="510"/>
                </a:lnTo>
                <a:lnTo>
                  <a:pt x="1908" y="514"/>
                </a:lnTo>
                <a:lnTo>
                  <a:pt x="1910" y="516"/>
                </a:lnTo>
                <a:lnTo>
                  <a:pt x="1912" y="518"/>
                </a:lnTo>
                <a:lnTo>
                  <a:pt x="1912" y="522"/>
                </a:lnTo>
                <a:lnTo>
                  <a:pt x="1920" y="522"/>
                </a:lnTo>
                <a:lnTo>
                  <a:pt x="1920" y="528"/>
                </a:lnTo>
                <a:lnTo>
                  <a:pt x="1918" y="532"/>
                </a:lnTo>
                <a:lnTo>
                  <a:pt x="1914" y="530"/>
                </a:lnTo>
                <a:lnTo>
                  <a:pt x="1910" y="528"/>
                </a:lnTo>
                <a:lnTo>
                  <a:pt x="1906" y="532"/>
                </a:lnTo>
                <a:lnTo>
                  <a:pt x="1900" y="534"/>
                </a:lnTo>
                <a:lnTo>
                  <a:pt x="1896" y="552"/>
                </a:lnTo>
                <a:lnTo>
                  <a:pt x="1902" y="554"/>
                </a:lnTo>
                <a:lnTo>
                  <a:pt x="1904" y="558"/>
                </a:lnTo>
                <a:lnTo>
                  <a:pt x="1904" y="562"/>
                </a:lnTo>
                <a:lnTo>
                  <a:pt x="1902" y="562"/>
                </a:lnTo>
                <a:lnTo>
                  <a:pt x="1900" y="566"/>
                </a:lnTo>
                <a:lnTo>
                  <a:pt x="1898" y="568"/>
                </a:lnTo>
                <a:lnTo>
                  <a:pt x="1894" y="568"/>
                </a:lnTo>
                <a:lnTo>
                  <a:pt x="1888" y="568"/>
                </a:lnTo>
                <a:lnTo>
                  <a:pt x="1884" y="568"/>
                </a:lnTo>
                <a:lnTo>
                  <a:pt x="1880" y="572"/>
                </a:lnTo>
                <a:lnTo>
                  <a:pt x="1872" y="584"/>
                </a:lnTo>
                <a:lnTo>
                  <a:pt x="1872" y="592"/>
                </a:lnTo>
                <a:lnTo>
                  <a:pt x="1872" y="598"/>
                </a:lnTo>
                <a:lnTo>
                  <a:pt x="1872" y="600"/>
                </a:lnTo>
                <a:lnTo>
                  <a:pt x="1868" y="600"/>
                </a:lnTo>
                <a:lnTo>
                  <a:pt x="1864" y="600"/>
                </a:lnTo>
                <a:lnTo>
                  <a:pt x="1862" y="602"/>
                </a:lnTo>
                <a:lnTo>
                  <a:pt x="1860" y="604"/>
                </a:lnTo>
                <a:lnTo>
                  <a:pt x="1856" y="604"/>
                </a:lnTo>
                <a:lnTo>
                  <a:pt x="1856" y="608"/>
                </a:lnTo>
                <a:lnTo>
                  <a:pt x="1856" y="612"/>
                </a:lnTo>
                <a:lnTo>
                  <a:pt x="1856" y="618"/>
                </a:lnTo>
                <a:lnTo>
                  <a:pt x="1856" y="622"/>
                </a:lnTo>
                <a:lnTo>
                  <a:pt x="1836" y="638"/>
                </a:lnTo>
                <a:lnTo>
                  <a:pt x="1834" y="638"/>
                </a:lnTo>
                <a:lnTo>
                  <a:pt x="1834" y="634"/>
                </a:lnTo>
                <a:lnTo>
                  <a:pt x="1830" y="630"/>
                </a:lnTo>
                <a:lnTo>
                  <a:pt x="1830" y="624"/>
                </a:lnTo>
                <a:lnTo>
                  <a:pt x="1830" y="616"/>
                </a:lnTo>
                <a:lnTo>
                  <a:pt x="1826" y="608"/>
                </a:lnTo>
                <a:lnTo>
                  <a:pt x="1824" y="598"/>
                </a:lnTo>
                <a:lnTo>
                  <a:pt x="1824" y="584"/>
                </a:lnTo>
                <a:lnTo>
                  <a:pt x="1824" y="572"/>
                </a:lnTo>
                <a:lnTo>
                  <a:pt x="1822" y="566"/>
                </a:lnTo>
                <a:lnTo>
                  <a:pt x="1820" y="558"/>
                </a:lnTo>
                <a:lnTo>
                  <a:pt x="1818" y="548"/>
                </a:lnTo>
                <a:lnTo>
                  <a:pt x="1818" y="536"/>
                </a:lnTo>
                <a:lnTo>
                  <a:pt x="1822" y="528"/>
                </a:lnTo>
                <a:lnTo>
                  <a:pt x="1822" y="522"/>
                </a:lnTo>
                <a:lnTo>
                  <a:pt x="1824" y="518"/>
                </a:lnTo>
                <a:lnTo>
                  <a:pt x="1826" y="516"/>
                </a:lnTo>
                <a:lnTo>
                  <a:pt x="1830" y="512"/>
                </a:lnTo>
                <a:lnTo>
                  <a:pt x="1836" y="512"/>
                </a:lnTo>
                <a:lnTo>
                  <a:pt x="1838" y="494"/>
                </a:lnTo>
                <a:lnTo>
                  <a:pt x="1834" y="492"/>
                </a:lnTo>
                <a:lnTo>
                  <a:pt x="1834" y="490"/>
                </a:lnTo>
                <a:lnTo>
                  <a:pt x="1846" y="490"/>
                </a:lnTo>
                <a:lnTo>
                  <a:pt x="1848" y="488"/>
                </a:lnTo>
                <a:lnTo>
                  <a:pt x="1852" y="484"/>
                </a:lnTo>
                <a:lnTo>
                  <a:pt x="1854" y="484"/>
                </a:lnTo>
                <a:lnTo>
                  <a:pt x="1858" y="486"/>
                </a:lnTo>
                <a:lnTo>
                  <a:pt x="1860" y="482"/>
                </a:lnTo>
                <a:lnTo>
                  <a:pt x="1862" y="480"/>
                </a:lnTo>
                <a:lnTo>
                  <a:pt x="1868" y="474"/>
                </a:lnTo>
                <a:lnTo>
                  <a:pt x="1874" y="468"/>
                </a:lnTo>
                <a:lnTo>
                  <a:pt x="1874" y="466"/>
                </a:lnTo>
                <a:lnTo>
                  <a:pt x="1878" y="460"/>
                </a:lnTo>
                <a:lnTo>
                  <a:pt x="1884" y="458"/>
                </a:lnTo>
                <a:lnTo>
                  <a:pt x="1886" y="454"/>
                </a:lnTo>
                <a:lnTo>
                  <a:pt x="1886" y="452"/>
                </a:lnTo>
                <a:lnTo>
                  <a:pt x="1892" y="450"/>
                </a:lnTo>
                <a:lnTo>
                  <a:pt x="1896" y="442"/>
                </a:lnTo>
                <a:lnTo>
                  <a:pt x="1896" y="438"/>
                </a:lnTo>
                <a:lnTo>
                  <a:pt x="1902" y="436"/>
                </a:lnTo>
                <a:lnTo>
                  <a:pt x="1902" y="428"/>
                </a:lnTo>
                <a:lnTo>
                  <a:pt x="1904" y="426"/>
                </a:lnTo>
                <a:lnTo>
                  <a:pt x="1910" y="426"/>
                </a:lnTo>
                <a:lnTo>
                  <a:pt x="1914" y="422"/>
                </a:lnTo>
                <a:lnTo>
                  <a:pt x="1920" y="422"/>
                </a:lnTo>
                <a:lnTo>
                  <a:pt x="1928" y="422"/>
                </a:lnTo>
                <a:lnTo>
                  <a:pt x="1928" y="418"/>
                </a:lnTo>
                <a:lnTo>
                  <a:pt x="1932" y="418"/>
                </a:lnTo>
                <a:lnTo>
                  <a:pt x="1930" y="412"/>
                </a:lnTo>
                <a:lnTo>
                  <a:pt x="1932" y="406"/>
                </a:lnTo>
                <a:lnTo>
                  <a:pt x="1934" y="402"/>
                </a:lnTo>
                <a:lnTo>
                  <a:pt x="1934" y="398"/>
                </a:lnTo>
                <a:lnTo>
                  <a:pt x="1932" y="394"/>
                </a:lnTo>
                <a:lnTo>
                  <a:pt x="1932" y="392"/>
                </a:lnTo>
                <a:lnTo>
                  <a:pt x="1936" y="390"/>
                </a:lnTo>
                <a:lnTo>
                  <a:pt x="1940" y="386"/>
                </a:lnTo>
                <a:lnTo>
                  <a:pt x="1946" y="388"/>
                </a:lnTo>
                <a:lnTo>
                  <a:pt x="1950" y="386"/>
                </a:lnTo>
                <a:lnTo>
                  <a:pt x="1944" y="382"/>
                </a:lnTo>
                <a:lnTo>
                  <a:pt x="1940" y="380"/>
                </a:lnTo>
                <a:lnTo>
                  <a:pt x="1936" y="380"/>
                </a:lnTo>
                <a:lnTo>
                  <a:pt x="1930" y="382"/>
                </a:lnTo>
                <a:lnTo>
                  <a:pt x="1926" y="384"/>
                </a:lnTo>
                <a:lnTo>
                  <a:pt x="1926" y="388"/>
                </a:lnTo>
                <a:lnTo>
                  <a:pt x="1924" y="390"/>
                </a:lnTo>
                <a:lnTo>
                  <a:pt x="1922" y="390"/>
                </a:lnTo>
                <a:lnTo>
                  <a:pt x="1924" y="400"/>
                </a:lnTo>
                <a:lnTo>
                  <a:pt x="1926" y="400"/>
                </a:lnTo>
                <a:lnTo>
                  <a:pt x="1926" y="402"/>
                </a:lnTo>
                <a:lnTo>
                  <a:pt x="1920" y="404"/>
                </a:lnTo>
                <a:lnTo>
                  <a:pt x="1918" y="404"/>
                </a:lnTo>
                <a:lnTo>
                  <a:pt x="1918" y="402"/>
                </a:lnTo>
                <a:lnTo>
                  <a:pt x="1914" y="400"/>
                </a:lnTo>
                <a:lnTo>
                  <a:pt x="1910" y="402"/>
                </a:lnTo>
                <a:lnTo>
                  <a:pt x="1906" y="404"/>
                </a:lnTo>
                <a:lnTo>
                  <a:pt x="1900" y="408"/>
                </a:lnTo>
                <a:lnTo>
                  <a:pt x="1900" y="412"/>
                </a:lnTo>
                <a:lnTo>
                  <a:pt x="1898" y="414"/>
                </a:lnTo>
                <a:lnTo>
                  <a:pt x="1896" y="414"/>
                </a:lnTo>
                <a:lnTo>
                  <a:pt x="1896" y="418"/>
                </a:lnTo>
                <a:lnTo>
                  <a:pt x="1890" y="420"/>
                </a:lnTo>
                <a:lnTo>
                  <a:pt x="1884" y="428"/>
                </a:lnTo>
                <a:lnTo>
                  <a:pt x="1882" y="426"/>
                </a:lnTo>
                <a:lnTo>
                  <a:pt x="1882" y="422"/>
                </a:lnTo>
                <a:lnTo>
                  <a:pt x="1884" y="422"/>
                </a:lnTo>
                <a:lnTo>
                  <a:pt x="1884" y="418"/>
                </a:lnTo>
                <a:lnTo>
                  <a:pt x="1886" y="418"/>
                </a:lnTo>
                <a:lnTo>
                  <a:pt x="1886" y="416"/>
                </a:lnTo>
                <a:lnTo>
                  <a:pt x="1884" y="416"/>
                </a:lnTo>
                <a:lnTo>
                  <a:pt x="1882" y="420"/>
                </a:lnTo>
                <a:lnTo>
                  <a:pt x="1876" y="420"/>
                </a:lnTo>
                <a:lnTo>
                  <a:pt x="1878" y="414"/>
                </a:lnTo>
                <a:lnTo>
                  <a:pt x="1880" y="408"/>
                </a:lnTo>
                <a:lnTo>
                  <a:pt x="1882" y="408"/>
                </a:lnTo>
                <a:lnTo>
                  <a:pt x="1884" y="408"/>
                </a:lnTo>
                <a:lnTo>
                  <a:pt x="1884" y="398"/>
                </a:lnTo>
                <a:lnTo>
                  <a:pt x="1876" y="404"/>
                </a:lnTo>
                <a:lnTo>
                  <a:pt x="1872" y="404"/>
                </a:lnTo>
                <a:lnTo>
                  <a:pt x="1870" y="402"/>
                </a:lnTo>
                <a:lnTo>
                  <a:pt x="1866" y="398"/>
                </a:lnTo>
                <a:lnTo>
                  <a:pt x="1860" y="398"/>
                </a:lnTo>
                <a:lnTo>
                  <a:pt x="1856" y="400"/>
                </a:lnTo>
                <a:lnTo>
                  <a:pt x="1848" y="400"/>
                </a:lnTo>
                <a:lnTo>
                  <a:pt x="1842" y="402"/>
                </a:lnTo>
                <a:lnTo>
                  <a:pt x="1840" y="404"/>
                </a:lnTo>
                <a:lnTo>
                  <a:pt x="1838" y="406"/>
                </a:lnTo>
                <a:lnTo>
                  <a:pt x="1836" y="404"/>
                </a:lnTo>
                <a:lnTo>
                  <a:pt x="1834" y="404"/>
                </a:lnTo>
                <a:lnTo>
                  <a:pt x="1834" y="408"/>
                </a:lnTo>
                <a:lnTo>
                  <a:pt x="1832" y="412"/>
                </a:lnTo>
                <a:lnTo>
                  <a:pt x="1828" y="414"/>
                </a:lnTo>
                <a:lnTo>
                  <a:pt x="1826" y="414"/>
                </a:lnTo>
                <a:lnTo>
                  <a:pt x="1826" y="416"/>
                </a:lnTo>
                <a:lnTo>
                  <a:pt x="1828" y="420"/>
                </a:lnTo>
                <a:lnTo>
                  <a:pt x="1824" y="420"/>
                </a:lnTo>
                <a:lnTo>
                  <a:pt x="1824" y="424"/>
                </a:lnTo>
                <a:lnTo>
                  <a:pt x="1820" y="424"/>
                </a:lnTo>
                <a:lnTo>
                  <a:pt x="1818" y="424"/>
                </a:lnTo>
                <a:lnTo>
                  <a:pt x="1814" y="428"/>
                </a:lnTo>
                <a:lnTo>
                  <a:pt x="1808" y="430"/>
                </a:lnTo>
                <a:lnTo>
                  <a:pt x="1806" y="432"/>
                </a:lnTo>
                <a:lnTo>
                  <a:pt x="1806" y="434"/>
                </a:lnTo>
                <a:lnTo>
                  <a:pt x="1804" y="440"/>
                </a:lnTo>
                <a:lnTo>
                  <a:pt x="1800" y="440"/>
                </a:lnTo>
                <a:lnTo>
                  <a:pt x="1800" y="442"/>
                </a:lnTo>
                <a:lnTo>
                  <a:pt x="1800" y="446"/>
                </a:lnTo>
                <a:lnTo>
                  <a:pt x="1798" y="452"/>
                </a:lnTo>
                <a:lnTo>
                  <a:pt x="1800" y="452"/>
                </a:lnTo>
                <a:lnTo>
                  <a:pt x="1802" y="454"/>
                </a:lnTo>
                <a:lnTo>
                  <a:pt x="1806" y="450"/>
                </a:lnTo>
                <a:lnTo>
                  <a:pt x="1812" y="452"/>
                </a:lnTo>
                <a:lnTo>
                  <a:pt x="1814" y="452"/>
                </a:lnTo>
                <a:lnTo>
                  <a:pt x="1814" y="458"/>
                </a:lnTo>
                <a:lnTo>
                  <a:pt x="1806" y="460"/>
                </a:lnTo>
                <a:lnTo>
                  <a:pt x="1800" y="462"/>
                </a:lnTo>
                <a:lnTo>
                  <a:pt x="1800" y="460"/>
                </a:lnTo>
                <a:lnTo>
                  <a:pt x="1798" y="458"/>
                </a:lnTo>
                <a:lnTo>
                  <a:pt x="1796" y="458"/>
                </a:lnTo>
                <a:lnTo>
                  <a:pt x="1794" y="460"/>
                </a:lnTo>
                <a:lnTo>
                  <a:pt x="1790" y="462"/>
                </a:lnTo>
                <a:lnTo>
                  <a:pt x="1788" y="466"/>
                </a:lnTo>
                <a:lnTo>
                  <a:pt x="1780" y="462"/>
                </a:lnTo>
                <a:lnTo>
                  <a:pt x="1778" y="468"/>
                </a:lnTo>
                <a:lnTo>
                  <a:pt x="1770" y="468"/>
                </a:lnTo>
                <a:lnTo>
                  <a:pt x="1766" y="468"/>
                </a:lnTo>
                <a:lnTo>
                  <a:pt x="1764" y="464"/>
                </a:lnTo>
                <a:lnTo>
                  <a:pt x="1762" y="458"/>
                </a:lnTo>
                <a:lnTo>
                  <a:pt x="1770" y="458"/>
                </a:lnTo>
                <a:lnTo>
                  <a:pt x="1776" y="458"/>
                </a:lnTo>
                <a:lnTo>
                  <a:pt x="1778" y="454"/>
                </a:lnTo>
                <a:lnTo>
                  <a:pt x="1774" y="452"/>
                </a:lnTo>
                <a:lnTo>
                  <a:pt x="1770" y="448"/>
                </a:lnTo>
                <a:lnTo>
                  <a:pt x="1768" y="444"/>
                </a:lnTo>
                <a:lnTo>
                  <a:pt x="1762" y="446"/>
                </a:lnTo>
                <a:lnTo>
                  <a:pt x="1762" y="448"/>
                </a:lnTo>
                <a:lnTo>
                  <a:pt x="1760" y="450"/>
                </a:lnTo>
                <a:lnTo>
                  <a:pt x="1758" y="448"/>
                </a:lnTo>
                <a:lnTo>
                  <a:pt x="1756" y="448"/>
                </a:lnTo>
                <a:lnTo>
                  <a:pt x="1756" y="446"/>
                </a:lnTo>
                <a:lnTo>
                  <a:pt x="1752" y="446"/>
                </a:lnTo>
                <a:lnTo>
                  <a:pt x="1746" y="448"/>
                </a:lnTo>
                <a:lnTo>
                  <a:pt x="1740" y="444"/>
                </a:lnTo>
                <a:lnTo>
                  <a:pt x="1736" y="444"/>
                </a:lnTo>
                <a:lnTo>
                  <a:pt x="1732" y="446"/>
                </a:lnTo>
                <a:lnTo>
                  <a:pt x="1732" y="448"/>
                </a:lnTo>
                <a:lnTo>
                  <a:pt x="1734" y="452"/>
                </a:lnTo>
                <a:lnTo>
                  <a:pt x="1732" y="452"/>
                </a:lnTo>
                <a:lnTo>
                  <a:pt x="1732" y="454"/>
                </a:lnTo>
                <a:lnTo>
                  <a:pt x="1734" y="454"/>
                </a:lnTo>
                <a:lnTo>
                  <a:pt x="1734" y="456"/>
                </a:lnTo>
                <a:lnTo>
                  <a:pt x="1732" y="458"/>
                </a:lnTo>
                <a:lnTo>
                  <a:pt x="1730" y="458"/>
                </a:lnTo>
                <a:lnTo>
                  <a:pt x="1728" y="458"/>
                </a:lnTo>
                <a:lnTo>
                  <a:pt x="1728" y="456"/>
                </a:lnTo>
                <a:lnTo>
                  <a:pt x="1726" y="454"/>
                </a:lnTo>
                <a:lnTo>
                  <a:pt x="1724" y="454"/>
                </a:lnTo>
                <a:lnTo>
                  <a:pt x="1722" y="454"/>
                </a:lnTo>
                <a:lnTo>
                  <a:pt x="1718" y="456"/>
                </a:lnTo>
                <a:lnTo>
                  <a:pt x="1710" y="456"/>
                </a:lnTo>
                <a:lnTo>
                  <a:pt x="1704" y="452"/>
                </a:lnTo>
                <a:lnTo>
                  <a:pt x="1704" y="450"/>
                </a:lnTo>
                <a:lnTo>
                  <a:pt x="1700" y="450"/>
                </a:lnTo>
                <a:lnTo>
                  <a:pt x="1698" y="456"/>
                </a:lnTo>
                <a:lnTo>
                  <a:pt x="1696" y="458"/>
                </a:lnTo>
                <a:lnTo>
                  <a:pt x="1692" y="458"/>
                </a:lnTo>
                <a:lnTo>
                  <a:pt x="1692" y="456"/>
                </a:lnTo>
                <a:lnTo>
                  <a:pt x="1692" y="450"/>
                </a:lnTo>
                <a:lnTo>
                  <a:pt x="1684" y="448"/>
                </a:lnTo>
                <a:lnTo>
                  <a:pt x="1676" y="446"/>
                </a:lnTo>
                <a:lnTo>
                  <a:pt x="1656" y="450"/>
                </a:lnTo>
                <a:lnTo>
                  <a:pt x="1658" y="446"/>
                </a:lnTo>
                <a:lnTo>
                  <a:pt x="1656" y="444"/>
                </a:lnTo>
                <a:lnTo>
                  <a:pt x="1656" y="446"/>
                </a:lnTo>
                <a:lnTo>
                  <a:pt x="1652" y="444"/>
                </a:lnTo>
                <a:lnTo>
                  <a:pt x="1650" y="444"/>
                </a:lnTo>
                <a:lnTo>
                  <a:pt x="1650" y="450"/>
                </a:lnTo>
                <a:lnTo>
                  <a:pt x="1646" y="450"/>
                </a:lnTo>
                <a:lnTo>
                  <a:pt x="1642" y="452"/>
                </a:lnTo>
                <a:lnTo>
                  <a:pt x="1640" y="454"/>
                </a:lnTo>
                <a:lnTo>
                  <a:pt x="1636" y="458"/>
                </a:lnTo>
                <a:lnTo>
                  <a:pt x="1634" y="456"/>
                </a:lnTo>
                <a:lnTo>
                  <a:pt x="1632" y="456"/>
                </a:lnTo>
                <a:lnTo>
                  <a:pt x="1632" y="458"/>
                </a:lnTo>
                <a:lnTo>
                  <a:pt x="1632" y="462"/>
                </a:lnTo>
                <a:lnTo>
                  <a:pt x="1630" y="464"/>
                </a:lnTo>
                <a:lnTo>
                  <a:pt x="1626" y="466"/>
                </a:lnTo>
                <a:lnTo>
                  <a:pt x="1622" y="476"/>
                </a:lnTo>
                <a:lnTo>
                  <a:pt x="1618" y="488"/>
                </a:lnTo>
                <a:lnTo>
                  <a:pt x="1610" y="490"/>
                </a:lnTo>
                <a:lnTo>
                  <a:pt x="1608" y="494"/>
                </a:lnTo>
                <a:lnTo>
                  <a:pt x="1608" y="496"/>
                </a:lnTo>
                <a:lnTo>
                  <a:pt x="1606" y="496"/>
                </a:lnTo>
                <a:lnTo>
                  <a:pt x="1602" y="500"/>
                </a:lnTo>
                <a:lnTo>
                  <a:pt x="1596" y="502"/>
                </a:lnTo>
                <a:lnTo>
                  <a:pt x="1596" y="504"/>
                </a:lnTo>
                <a:lnTo>
                  <a:pt x="1594" y="504"/>
                </a:lnTo>
                <a:lnTo>
                  <a:pt x="1592" y="508"/>
                </a:lnTo>
                <a:lnTo>
                  <a:pt x="1590" y="510"/>
                </a:lnTo>
                <a:lnTo>
                  <a:pt x="1588" y="510"/>
                </a:lnTo>
                <a:lnTo>
                  <a:pt x="1588" y="508"/>
                </a:lnTo>
                <a:lnTo>
                  <a:pt x="1586" y="510"/>
                </a:lnTo>
                <a:lnTo>
                  <a:pt x="1586" y="512"/>
                </a:lnTo>
                <a:lnTo>
                  <a:pt x="1586" y="514"/>
                </a:lnTo>
                <a:lnTo>
                  <a:pt x="1584" y="518"/>
                </a:lnTo>
                <a:lnTo>
                  <a:pt x="1584" y="524"/>
                </a:lnTo>
                <a:lnTo>
                  <a:pt x="1580" y="526"/>
                </a:lnTo>
                <a:lnTo>
                  <a:pt x="1576" y="528"/>
                </a:lnTo>
                <a:lnTo>
                  <a:pt x="1576" y="530"/>
                </a:lnTo>
                <a:lnTo>
                  <a:pt x="1576" y="532"/>
                </a:lnTo>
                <a:lnTo>
                  <a:pt x="1572" y="534"/>
                </a:lnTo>
                <a:lnTo>
                  <a:pt x="1568" y="538"/>
                </a:lnTo>
                <a:lnTo>
                  <a:pt x="1564" y="542"/>
                </a:lnTo>
                <a:lnTo>
                  <a:pt x="1560" y="544"/>
                </a:lnTo>
                <a:lnTo>
                  <a:pt x="1556" y="548"/>
                </a:lnTo>
                <a:lnTo>
                  <a:pt x="1554" y="552"/>
                </a:lnTo>
                <a:lnTo>
                  <a:pt x="1550" y="554"/>
                </a:lnTo>
                <a:lnTo>
                  <a:pt x="1546" y="558"/>
                </a:lnTo>
                <a:lnTo>
                  <a:pt x="1544" y="566"/>
                </a:lnTo>
                <a:lnTo>
                  <a:pt x="1554" y="566"/>
                </a:lnTo>
                <a:lnTo>
                  <a:pt x="1564" y="566"/>
                </a:lnTo>
                <a:lnTo>
                  <a:pt x="1564" y="586"/>
                </a:lnTo>
                <a:lnTo>
                  <a:pt x="1568" y="586"/>
                </a:lnTo>
                <a:lnTo>
                  <a:pt x="1570" y="578"/>
                </a:lnTo>
                <a:lnTo>
                  <a:pt x="1574" y="582"/>
                </a:lnTo>
                <a:lnTo>
                  <a:pt x="1576" y="584"/>
                </a:lnTo>
                <a:lnTo>
                  <a:pt x="1572" y="592"/>
                </a:lnTo>
                <a:lnTo>
                  <a:pt x="1576" y="592"/>
                </a:lnTo>
                <a:lnTo>
                  <a:pt x="1580" y="588"/>
                </a:lnTo>
                <a:lnTo>
                  <a:pt x="1582" y="584"/>
                </a:lnTo>
                <a:lnTo>
                  <a:pt x="1588" y="586"/>
                </a:lnTo>
                <a:lnTo>
                  <a:pt x="1588" y="576"/>
                </a:lnTo>
                <a:lnTo>
                  <a:pt x="1594" y="578"/>
                </a:lnTo>
                <a:lnTo>
                  <a:pt x="1600" y="578"/>
                </a:lnTo>
                <a:lnTo>
                  <a:pt x="1602" y="582"/>
                </a:lnTo>
                <a:lnTo>
                  <a:pt x="1610" y="584"/>
                </a:lnTo>
                <a:lnTo>
                  <a:pt x="1610" y="586"/>
                </a:lnTo>
                <a:lnTo>
                  <a:pt x="1610" y="590"/>
                </a:lnTo>
                <a:lnTo>
                  <a:pt x="1618" y="596"/>
                </a:lnTo>
                <a:lnTo>
                  <a:pt x="1620" y="594"/>
                </a:lnTo>
                <a:lnTo>
                  <a:pt x="1620" y="598"/>
                </a:lnTo>
                <a:lnTo>
                  <a:pt x="1628" y="600"/>
                </a:lnTo>
                <a:lnTo>
                  <a:pt x="1630" y="598"/>
                </a:lnTo>
                <a:lnTo>
                  <a:pt x="1630" y="604"/>
                </a:lnTo>
                <a:lnTo>
                  <a:pt x="1624" y="602"/>
                </a:lnTo>
                <a:lnTo>
                  <a:pt x="1622" y="602"/>
                </a:lnTo>
                <a:lnTo>
                  <a:pt x="1620" y="602"/>
                </a:lnTo>
                <a:lnTo>
                  <a:pt x="1618" y="610"/>
                </a:lnTo>
                <a:lnTo>
                  <a:pt x="1620" y="612"/>
                </a:lnTo>
                <a:lnTo>
                  <a:pt x="1620" y="616"/>
                </a:lnTo>
                <a:lnTo>
                  <a:pt x="1620" y="614"/>
                </a:lnTo>
                <a:lnTo>
                  <a:pt x="1620" y="616"/>
                </a:lnTo>
                <a:lnTo>
                  <a:pt x="1620" y="618"/>
                </a:lnTo>
                <a:lnTo>
                  <a:pt x="1622" y="618"/>
                </a:lnTo>
                <a:lnTo>
                  <a:pt x="1622" y="620"/>
                </a:lnTo>
                <a:lnTo>
                  <a:pt x="1620" y="622"/>
                </a:lnTo>
                <a:lnTo>
                  <a:pt x="1620" y="626"/>
                </a:lnTo>
                <a:lnTo>
                  <a:pt x="1616" y="630"/>
                </a:lnTo>
                <a:lnTo>
                  <a:pt x="1612" y="634"/>
                </a:lnTo>
                <a:lnTo>
                  <a:pt x="1614" y="640"/>
                </a:lnTo>
                <a:lnTo>
                  <a:pt x="1612" y="644"/>
                </a:lnTo>
                <a:lnTo>
                  <a:pt x="1612" y="648"/>
                </a:lnTo>
                <a:lnTo>
                  <a:pt x="1614" y="648"/>
                </a:lnTo>
                <a:lnTo>
                  <a:pt x="1612" y="656"/>
                </a:lnTo>
                <a:lnTo>
                  <a:pt x="1614" y="658"/>
                </a:lnTo>
                <a:lnTo>
                  <a:pt x="1614" y="664"/>
                </a:lnTo>
                <a:lnTo>
                  <a:pt x="1612" y="668"/>
                </a:lnTo>
                <a:lnTo>
                  <a:pt x="1610" y="672"/>
                </a:lnTo>
                <a:lnTo>
                  <a:pt x="1610" y="674"/>
                </a:lnTo>
                <a:lnTo>
                  <a:pt x="1612" y="676"/>
                </a:lnTo>
                <a:lnTo>
                  <a:pt x="1610" y="678"/>
                </a:lnTo>
                <a:lnTo>
                  <a:pt x="1608" y="682"/>
                </a:lnTo>
                <a:lnTo>
                  <a:pt x="1608" y="686"/>
                </a:lnTo>
                <a:lnTo>
                  <a:pt x="1606" y="688"/>
                </a:lnTo>
                <a:lnTo>
                  <a:pt x="1602" y="692"/>
                </a:lnTo>
                <a:lnTo>
                  <a:pt x="1596" y="696"/>
                </a:lnTo>
                <a:lnTo>
                  <a:pt x="1596" y="700"/>
                </a:lnTo>
                <a:lnTo>
                  <a:pt x="1594" y="704"/>
                </a:lnTo>
                <a:lnTo>
                  <a:pt x="1594" y="706"/>
                </a:lnTo>
                <a:lnTo>
                  <a:pt x="1592" y="706"/>
                </a:lnTo>
                <a:lnTo>
                  <a:pt x="1588" y="712"/>
                </a:lnTo>
                <a:lnTo>
                  <a:pt x="1584" y="718"/>
                </a:lnTo>
                <a:lnTo>
                  <a:pt x="1584" y="720"/>
                </a:lnTo>
                <a:lnTo>
                  <a:pt x="1586" y="722"/>
                </a:lnTo>
                <a:lnTo>
                  <a:pt x="1580" y="734"/>
                </a:lnTo>
                <a:lnTo>
                  <a:pt x="1574" y="738"/>
                </a:lnTo>
                <a:lnTo>
                  <a:pt x="1572" y="744"/>
                </a:lnTo>
                <a:lnTo>
                  <a:pt x="1566" y="744"/>
                </a:lnTo>
                <a:lnTo>
                  <a:pt x="1558" y="754"/>
                </a:lnTo>
                <a:lnTo>
                  <a:pt x="1556" y="760"/>
                </a:lnTo>
                <a:lnTo>
                  <a:pt x="1554" y="762"/>
                </a:lnTo>
                <a:lnTo>
                  <a:pt x="1552" y="762"/>
                </a:lnTo>
                <a:lnTo>
                  <a:pt x="1552" y="766"/>
                </a:lnTo>
                <a:lnTo>
                  <a:pt x="1548" y="768"/>
                </a:lnTo>
                <a:lnTo>
                  <a:pt x="1548" y="772"/>
                </a:lnTo>
                <a:lnTo>
                  <a:pt x="1546" y="778"/>
                </a:lnTo>
                <a:lnTo>
                  <a:pt x="1542" y="778"/>
                </a:lnTo>
                <a:lnTo>
                  <a:pt x="1540" y="782"/>
                </a:lnTo>
                <a:lnTo>
                  <a:pt x="1532" y="790"/>
                </a:lnTo>
                <a:lnTo>
                  <a:pt x="1526" y="798"/>
                </a:lnTo>
                <a:lnTo>
                  <a:pt x="1524" y="800"/>
                </a:lnTo>
                <a:lnTo>
                  <a:pt x="1522" y="798"/>
                </a:lnTo>
                <a:lnTo>
                  <a:pt x="1518" y="796"/>
                </a:lnTo>
                <a:lnTo>
                  <a:pt x="1514" y="796"/>
                </a:lnTo>
                <a:lnTo>
                  <a:pt x="1512" y="792"/>
                </a:lnTo>
                <a:lnTo>
                  <a:pt x="1510" y="792"/>
                </a:lnTo>
                <a:lnTo>
                  <a:pt x="1508" y="788"/>
                </a:lnTo>
                <a:lnTo>
                  <a:pt x="1510" y="782"/>
                </a:lnTo>
                <a:lnTo>
                  <a:pt x="1506" y="784"/>
                </a:lnTo>
                <a:lnTo>
                  <a:pt x="1504" y="784"/>
                </a:lnTo>
                <a:lnTo>
                  <a:pt x="1502" y="784"/>
                </a:lnTo>
                <a:lnTo>
                  <a:pt x="1502" y="782"/>
                </a:lnTo>
                <a:lnTo>
                  <a:pt x="1502" y="780"/>
                </a:lnTo>
                <a:lnTo>
                  <a:pt x="1498" y="780"/>
                </a:lnTo>
                <a:lnTo>
                  <a:pt x="1496" y="786"/>
                </a:lnTo>
                <a:lnTo>
                  <a:pt x="1492" y="790"/>
                </a:lnTo>
                <a:lnTo>
                  <a:pt x="1490" y="790"/>
                </a:lnTo>
                <a:lnTo>
                  <a:pt x="1488" y="796"/>
                </a:lnTo>
                <a:lnTo>
                  <a:pt x="1484" y="796"/>
                </a:lnTo>
                <a:lnTo>
                  <a:pt x="1484" y="794"/>
                </a:lnTo>
                <a:lnTo>
                  <a:pt x="1486" y="790"/>
                </a:lnTo>
                <a:lnTo>
                  <a:pt x="1486" y="784"/>
                </a:lnTo>
                <a:lnTo>
                  <a:pt x="1488" y="782"/>
                </a:lnTo>
                <a:lnTo>
                  <a:pt x="1490" y="776"/>
                </a:lnTo>
                <a:lnTo>
                  <a:pt x="1488" y="766"/>
                </a:lnTo>
                <a:lnTo>
                  <a:pt x="1490" y="760"/>
                </a:lnTo>
                <a:lnTo>
                  <a:pt x="1490" y="754"/>
                </a:lnTo>
                <a:lnTo>
                  <a:pt x="1494" y="750"/>
                </a:lnTo>
                <a:lnTo>
                  <a:pt x="1498" y="748"/>
                </a:lnTo>
                <a:lnTo>
                  <a:pt x="1502" y="750"/>
                </a:lnTo>
                <a:lnTo>
                  <a:pt x="1500" y="754"/>
                </a:lnTo>
                <a:lnTo>
                  <a:pt x="1498" y="756"/>
                </a:lnTo>
                <a:lnTo>
                  <a:pt x="1500" y="760"/>
                </a:lnTo>
                <a:lnTo>
                  <a:pt x="1502" y="762"/>
                </a:lnTo>
                <a:lnTo>
                  <a:pt x="1506" y="762"/>
                </a:lnTo>
                <a:lnTo>
                  <a:pt x="1506" y="750"/>
                </a:lnTo>
                <a:lnTo>
                  <a:pt x="1510" y="746"/>
                </a:lnTo>
                <a:lnTo>
                  <a:pt x="1516" y="742"/>
                </a:lnTo>
                <a:lnTo>
                  <a:pt x="1518" y="738"/>
                </a:lnTo>
                <a:lnTo>
                  <a:pt x="1522" y="736"/>
                </a:lnTo>
                <a:lnTo>
                  <a:pt x="1526" y="730"/>
                </a:lnTo>
                <a:lnTo>
                  <a:pt x="1530" y="724"/>
                </a:lnTo>
                <a:lnTo>
                  <a:pt x="1532" y="714"/>
                </a:lnTo>
                <a:lnTo>
                  <a:pt x="1532" y="708"/>
                </a:lnTo>
                <a:lnTo>
                  <a:pt x="1536" y="706"/>
                </a:lnTo>
                <a:lnTo>
                  <a:pt x="1536" y="698"/>
                </a:lnTo>
                <a:lnTo>
                  <a:pt x="1532" y="694"/>
                </a:lnTo>
                <a:lnTo>
                  <a:pt x="1532" y="690"/>
                </a:lnTo>
                <a:lnTo>
                  <a:pt x="1536" y="682"/>
                </a:lnTo>
                <a:lnTo>
                  <a:pt x="1528" y="684"/>
                </a:lnTo>
                <a:lnTo>
                  <a:pt x="1526" y="688"/>
                </a:lnTo>
                <a:lnTo>
                  <a:pt x="1520" y="690"/>
                </a:lnTo>
                <a:lnTo>
                  <a:pt x="1516" y="690"/>
                </a:lnTo>
                <a:lnTo>
                  <a:pt x="1510" y="694"/>
                </a:lnTo>
                <a:lnTo>
                  <a:pt x="1506" y="698"/>
                </a:lnTo>
                <a:lnTo>
                  <a:pt x="1500" y="700"/>
                </a:lnTo>
                <a:lnTo>
                  <a:pt x="1496" y="702"/>
                </a:lnTo>
                <a:lnTo>
                  <a:pt x="1490" y="698"/>
                </a:lnTo>
                <a:lnTo>
                  <a:pt x="1484" y="696"/>
                </a:lnTo>
                <a:lnTo>
                  <a:pt x="1482" y="690"/>
                </a:lnTo>
                <a:lnTo>
                  <a:pt x="1482" y="684"/>
                </a:lnTo>
                <a:lnTo>
                  <a:pt x="1480" y="678"/>
                </a:lnTo>
                <a:lnTo>
                  <a:pt x="1474" y="672"/>
                </a:lnTo>
                <a:lnTo>
                  <a:pt x="1472" y="666"/>
                </a:lnTo>
                <a:lnTo>
                  <a:pt x="1470" y="660"/>
                </a:lnTo>
                <a:lnTo>
                  <a:pt x="1466" y="656"/>
                </a:lnTo>
                <a:lnTo>
                  <a:pt x="1458" y="654"/>
                </a:lnTo>
                <a:lnTo>
                  <a:pt x="1452" y="652"/>
                </a:lnTo>
                <a:lnTo>
                  <a:pt x="1446" y="652"/>
                </a:lnTo>
                <a:lnTo>
                  <a:pt x="1442" y="648"/>
                </a:lnTo>
                <a:lnTo>
                  <a:pt x="1438" y="640"/>
                </a:lnTo>
                <a:lnTo>
                  <a:pt x="1432" y="630"/>
                </a:lnTo>
                <a:lnTo>
                  <a:pt x="1430" y="622"/>
                </a:lnTo>
                <a:lnTo>
                  <a:pt x="1430" y="616"/>
                </a:lnTo>
                <a:lnTo>
                  <a:pt x="1424" y="610"/>
                </a:lnTo>
                <a:lnTo>
                  <a:pt x="1422" y="604"/>
                </a:lnTo>
                <a:lnTo>
                  <a:pt x="1414" y="598"/>
                </a:lnTo>
                <a:lnTo>
                  <a:pt x="1404" y="598"/>
                </a:lnTo>
                <a:lnTo>
                  <a:pt x="1400" y="592"/>
                </a:lnTo>
                <a:lnTo>
                  <a:pt x="1394" y="588"/>
                </a:lnTo>
                <a:lnTo>
                  <a:pt x="1388" y="584"/>
                </a:lnTo>
                <a:lnTo>
                  <a:pt x="1380" y="582"/>
                </a:lnTo>
                <a:lnTo>
                  <a:pt x="1376" y="584"/>
                </a:lnTo>
                <a:lnTo>
                  <a:pt x="1370" y="586"/>
                </a:lnTo>
                <a:lnTo>
                  <a:pt x="1362" y="586"/>
                </a:lnTo>
                <a:lnTo>
                  <a:pt x="1356" y="590"/>
                </a:lnTo>
                <a:lnTo>
                  <a:pt x="1350" y="596"/>
                </a:lnTo>
                <a:lnTo>
                  <a:pt x="1346" y="602"/>
                </a:lnTo>
                <a:lnTo>
                  <a:pt x="1344" y="604"/>
                </a:lnTo>
                <a:lnTo>
                  <a:pt x="1342" y="608"/>
                </a:lnTo>
                <a:lnTo>
                  <a:pt x="1348" y="606"/>
                </a:lnTo>
                <a:lnTo>
                  <a:pt x="1348" y="614"/>
                </a:lnTo>
                <a:lnTo>
                  <a:pt x="1348" y="620"/>
                </a:lnTo>
                <a:lnTo>
                  <a:pt x="1344" y="624"/>
                </a:lnTo>
                <a:lnTo>
                  <a:pt x="1346" y="630"/>
                </a:lnTo>
                <a:lnTo>
                  <a:pt x="1340" y="638"/>
                </a:lnTo>
                <a:lnTo>
                  <a:pt x="1336" y="644"/>
                </a:lnTo>
                <a:lnTo>
                  <a:pt x="1332" y="648"/>
                </a:lnTo>
                <a:lnTo>
                  <a:pt x="1330" y="650"/>
                </a:lnTo>
                <a:lnTo>
                  <a:pt x="1330" y="652"/>
                </a:lnTo>
                <a:lnTo>
                  <a:pt x="1332" y="654"/>
                </a:lnTo>
                <a:lnTo>
                  <a:pt x="1330" y="656"/>
                </a:lnTo>
                <a:lnTo>
                  <a:pt x="1326" y="658"/>
                </a:lnTo>
                <a:lnTo>
                  <a:pt x="1322" y="660"/>
                </a:lnTo>
                <a:lnTo>
                  <a:pt x="1312" y="666"/>
                </a:lnTo>
                <a:lnTo>
                  <a:pt x="1306" y="662"/>
                </a:lnTo>
                <a:lnTo>
                  <a:pt x="1298" y="658"/>
                </a:lnTo>
                <a:lnTo>
                  <a:pt x="1292" y="660"/>
                </a:lnTo>
                <a:lnTo>
                  <a:pt x="1282" y="658"/>
                </a:lnTo>
                <a:lnTo>
                  <a:pt x="1276" y="658"/>
                </a:lnTo>
                <a:lnTo>
                  <a:pt x="1266" y="652"/>
                </a:lnTo>
                <a:lnTo>
                  <a:pt x="1262" y="654"/>
                </a:lnTo>
                <a:lnTo>
                  <a:pt x="1250" y="662"/>
                </a:lnTo>
                <a:lnTo>
                  <a:pt x="1238" y="664"/>
                </a:lnTo>
                <a:lnTo>
                  <a:pt x="1232" y="668"/>
                </a:lnTo>
                <a:lnTo>
                  <a:pt x="1222" y="670"/>
                </a:lnTo>
                <a:lnTo>
                  <a:pt x="1212" y="668"/>
                </a:lnTo>
                <a:lnTo>
                  <a:pt x="1206" y="666"/>
                </a:lnTo>
                <a:lnTo>
                  <a:pt x="1200" y="668"/>
                </a:lnTo>
                <a:lnTo>
                  <a:pt x="1194" y="668"/>
                </a:lnTo>
                <a:lnTo>
                  <a:pt x="1188" y="664"/>
                </a:lnTo>
                <a:lnTo>
                  <a:pt x="1182" y="664"/>
                </a:lnTo>
                <a:lnTo>
                  <a:pt x="1176" y="660"/>
                </a:lnTo>
                <a:lnTo>
                  <a:pt x="1176" y="654"/>
                </a:lnTo>
                <a:lnTo>
                  <a:pt x="1170" y="654"/>
                </a:lnTo>
                <a:lnTo>
                  <a:pt x="1158" y="650"/>
                </a:lnTo>
                <a:lnTo>
                  <a:pt x="1150" y="648"/>
                </a:lnTo>
                <a:lnTo>
                  <a:pt x="1144" y="652"/>
                </a:lnTo>
                <a:lnTo>
                  <a:pt x="1138" y="654"/>
                </a:lnTo>
                <a:lnTo>
                  <a:pt x="1132" y="654"/>
                </a:lnTo>
                <a:lnTo>
                  <a:pt x="1126" y="654"/>
                </a:lnTo>
                <a:lnTo>
                  <a:pt x="1116" y="648"/>
                </a:lnTo>
                <a:lnTo>
                  <a:pt x="1112" y="646"/>
                </a:lnTo>
                <a:lnTo>
                  <a:pt x="1108" y="636"/>
                </a:lnTo>
                <a:lnTo>
                  <a:pt x="1100" y="630"/>
                </a:lnTo>
                <a:lnTo>
                  <a:pt x="1088" y="620"/>
                </a:lnTo>
                <a:lnTo>
                  <a:pt x="1078" y="618"/>
                </a:lnTo>
                <a:lnTo>
                  <a:pt x="1074" y="614"/>
                </a:lnTo>
                <a:lnTo>
                  <a:pt x="1064" y="614"/>
                </a:lnTo>
                <a:lnTo>
                  <a:pt x="1058" y="612"/>
                </a:lnTo>
                <a:lnTo>
                  <a:pt x="1048" y="612"/>
                </a:lnTo>
                <a:lnTo>
                  <a:pt x="1046" y="616"/>
                </a:lnTo>
                <a:lnTo>
                  <a:pt x="1042" y="622"/>
                </a:lnTo>
                <a:lnTo>
                  <a:pt x="1040" y="628"/>
                </a:lnTo>
                <a:lnTo>
                  <a:pt x="1046" y="632"/>
                </a:lnTo>
                <a:lnTo>
                  <a:pt x="1050" y="638"/>
                </a:lnTo>
                <a:lnTo>
                  <a:pt x="1052" y="646"/>
                </a:lnTo>
                <a:lnTo>
                  <a:pt x="1048" y="650"/>
                </a:lnTo>
                <a:lnTo>
                  <a:pt x="1038" y="650"/>
                </a:lnTo>
                <a:lnTo>
                  <a:pt x="1026" y="650"/>
                </a:lnTo>
                <a:lnTo>
                  <a:pt x="1016" y="650"/>
                </a:lnTo>
                <a:lnTo>
                  <a:pt x="1008" y="648"/>
                </a:lnTo>
                <a:lnTo>
                  <a:pt x="1000" y="644"/>
                </a:lnTo>
                <a:lnTo>
                  <a:pt x="990" y="640"/>
                </a:lnTo>
                <a:lnTo>
                  <a:pt x="982" y="642"/>
                </a:lnTo>
                <a:lnTo>
                  <a:pt x="980" y="638"/>
                </a:lnTo>
                <a:lnTo>
                  <a:pt x="972" y="638"/>
                </a:lnTo>
                <a:lnTo>
                  <a:pt x="962" y="638"/>
                </a:lnTo>
                <a:lnTo>
                  <a:pt x="958" y="642"/>
                </a:lnTo>
                <a:lnTo>
                  <a:pt x="950" y="646"/>
                </a:lnTo>
                <a:lnTo>
                  <a:pt x="942" y="648"/>
                </a:lnTo>
                <a:lnTo>
                  <a:pt x="938" y="652"/>
                </a:lnTo>
                <a:lnTo>
                  <a:pt x="934" y="656"/>
                </a:lnTo>
                <a:lnTo>
                  <a:pt x="934" y="660"/>
                </a:lnTo>
                <a:lnTo>
                  <a:pt x="932" y="664"/>
                </a:lnTo>
                <a:lnTo>
                  <a:pt x="926" y="666"/>
                </a:lnTo>
                <a:lnTo>
                  <a:pt x="920" y="668"/>
                </a:lnTo>
                <a:lnTo>
                  <a:pt x="914" y="672"/>
                </a:lnTo>
                <a:lnTo>
                  <a:pt x="904" y="670"/>
                </a:lnTo>
                <a:lnTo>
                  <a:pt x="902" y="666"/>
                </a:lnTo>
                <a:lnTo>
                  <a:pt x="896" y="662"/>
                </a:lnTo>
                <a:lnTo>
                  <a:pt x="894" y="654"/>
                </a:lnTo>
                <a:lnTo>
                  <a:pt x="886" y="654"/>
                </a:lnTo>
                <a:lnTo>
                  <a:pt x="876" y="656"/>
                </a:lnTo>
                <a:lnTo>
                  <a:pt x="860" y="664"/>
                </a:lnTo>
                <a:lnTo>
                  <a:pt x="850" y="666"/>
                </a:lnTo>
                <a:lnTo>
                  <a:pt x="844" y="662"/>
                </a:lnTo>
                <a:lnTo>
                  <a:pt x="840" y="658"/>
                </a:lnTo>
                <a:lnTo>
                  <a:pt x="838" y="648"/>
                </a:lnTo>
                <a:lnTo>
                  <a:pt x="836" y="640"/>
                </a:lnTo>
                <a:lnTo>
                  <a:pt x="830" y="634"/>
                </a:lnTo>
                <a:lnTo>
                  <a:pt x="826" y="630"/>
                </a:lnTo>
                <a:lnTo>
                  <a:pt x="822" y="628"/>
                </a:lnTo>
                <a:lnTo>
                  <a:pt x="808" y="628"/>
                </a:lnTo>
                <a:lnTo>
                  <a:pt x="804" y="630"/>
                </a:lnTo>
                <a:lnTo>
                  <a:pt x="796" y="632"/>
                </a:lnTo>
                <a:lnTo>
                  <a:pt x="792" y="630"/>
                </a:lnTo>
                <a:lnTo>
                  <a:pt x="790" y="626"/>
                </a:lnTo>
                <a:lnTo>
                  <a:pt x="786" y="622"/>
                </a:lnTo>
                <a:lnTo>
                  <a:pt x="780" y="606"/>
                </a:lnTo>
                <a:lnTo>
                  <a:pt x="770" y="584"/>
                </a:lnTo>
                <a:lnTo>
                  <a:pt x="760" y="568"/>
                </a:lnTo>
                <a:lnTo>
                  <a:pt x="762" y="562"/>
                </a:lnTo>
                <a:lnTo>
                  <a:pt x="760" y="560"/>
                </a:lnTo>
                <a:lnTo>
                  <a:pt x="748" y="562"/>
                </a:lnTo>
                <a:lnTo>
                  <a:pt x="738" y="566"/>
                </a:lnTo>
                <a:lnTo>
                  <a:pt x="724" y="572"/>
                </a:lnTo>
                <a:lnTo>
                  <a:pt x="714" y="576"/>
                </a:lnTo>
                <a:lnTo>
                  <a:pt x="702" y="576"/>
                </a:lnTo>
                <a:lnTo>
                  <a:pt x="702" y="574"/>
                </a:lnTo>
                <a:lnTo>
                  <a:pt x="702" y="570"/>
                </a:lnTo>
                <a:lnTo>
                  <a:pt x="700" y="568"/>
                </a:lnTo>
                <a:lnTo>
                  <a:pt x="698" y="568"/>
                </a:lnTo>
                <a:lnTo>
                  <a:pt x="692" y="570"/>
                </a:lnTo>
                <a:lnTo>
                  <a:pt x="690" y="568"/>
                </a:lnTo>
                <a:lnTo>
                  <a:pt x="682" y="562"/>
                </a:lnTo>
                <a:lnTo>
                  <a:pt x="676" y="570"/>
                </a:lnTo>
                <a:lnTo>
                  <a:pt x="670" y="572"/>
                </a:lnTo>
                <a:lnTo>
                  <a:pt x="664" y="566"/>
                </a:lnTo>
                <a:lnTo>
                  <a:pt x="660" y="564"/>
                </a:lnTo>
                <a:lnTo>
                  <a:pt x="662" y="558"/>
                </a:lnTo>
                <a:lnTo>
                  <a:pt x="662" y="554"/>
                </a:lnTo>
                <a:lnTo>
                  <a:pt x="656" y="552"/>
                </a:lnTo>
                <a:lnTo>
                  <a:pt x="654" y="548"/>
                </a:lnTo>
                <a:lnTo>
                  <a:pt x="648" y="550"/>
                </a:lnTo>
                <a:lnTo>
                  <a:pt x="638" y="552"/>
                </a:lnTo>
                <a:lnTo>
                  <a:pt x="626" y="560"/>
                </a:lnTo>
                <a:lnTo>
                  <a:pt x="622" y="560"/>
                </a:lnTo>
                <a:lnTo>
                  <a:pt x="608" y="564"/>
                </a:lnTo>
                <a:lnTo>
                  <a:pt x="596" y="562"/>
                </a:lnTo>
                <a:lnTo>
                  <a:pt x="586" y="566"/>
                </a:lnTo>
                <a:lnTo>
                  <a:pt x="574" y="568"/>
                </a:lnTo>
                <a:lnTo>
                  <a:pt x="568" y="566"/>
                </a:lnTo>
                <a:lnTo>
                  <a:pt x="560" y="564"/>
                </a:lnTo>
                <a:lnTo>
                  <a:pt x="552" y="560"/>
                </a:lnTo>
                <a:lnTo>
                  <a:pt x="546" y="564"/>
                </a:lnTo>
                <a:lnTo>
                  <a:pt x="548" y="568"/>
                </a:lnTo>
                <a:lnTo>
                  <a:pt x="548" y="576"/>
                </a:lnTo>
                <a:lnTo>
                  <a:pt x="542" y="582"/>
                </a:lnTo>
                <a:lnTo>
                  <a:pt x="542" y="590"/>
                </a:lnTo>
                <a:lnTo>
                  <a:pt x="538" y="596"/>
                </a:lnTo>
                <a:lnTo>
                  <a:pt x="538" y="602"/>
                </a:lnTo>
                <a:lnTo>
                  <a:pt x="544" y="610"/>
                </a:lnTo>
                <a:lnTo>
                  <a:pt x="546" y="614"/>
                </a:lnTo>
                <a:lnTo>
                  <a:pt x="540" y="624"/>
                </a:lnTo>
                <a:lnTo>
                  <a:pt x="546" y="628"/>
                </a:lnTo>
                <a:lnTo>
                  <a:pt x="548" y="628"/>
                </a:lnTo>
                <a:lnTo>
                  <a:pt x="554" y="634"/>
                </a:lnTo>
                <a:lnTo>
                  <a:pt x="554" y="638"/>
                </a:lnTo>
                <a:lnTo>
                  <a:pt x="552" y="640"/>
                </a:lnTo>
                <a:lnTo>
                  <a:pt x="548" y="642"/>
                </a:lnTo>
                <a:lnTo>
                  <a:pt x="542" y="642"/>
                </a:lnTo>
                <a:lnTo>
                  <a:pt x="534" y="640"/>
                </a:lnTo>
                <a:lnTo>
                  <a:pt x="532" y="636"/>
                </a:lnTo>
                <a:lnTo>
                  <a:pt x="528" y="628"/>
                </a:lnTo>
                <a:lnTo>
                  <a:pt x="526" y="628"/>
                </a:lnTo>
                <a:lnTo>
                  <a:pt x="524" y="628"/>
                </a:lnTo>
                <a:lnTo>
                  <a:pt x="522" y="630"/>
                </a:lnTo>
                <a:lnTo>
                  <a:pt x="520" y="630"/>
                </a:lnTo>
                <a:lnTo>
                  <a:pt x="518" y="628"/>
                </a:lnTo>
                <a:lnTo>
                  <a:pt x="518" y="626"/>
                </a:lnTo>
                <a:lnTo>
                  <a:pt x="514" y="626"/>
                </a:lnTo>
                <a:lnTo>
                  <a:pt x="508" y="630"/>
                </a:lnTo>
                <a:lnTo>
                  <a:pt x="504" y="634"/>
                </a:lnTo>
                <a:lnTo>
                  <a:pt x="502" y="634"/>
                </a:lnTo>
                <a:lnTo>
                  <a:pt x="498" y="634"/>
                </a:lnTo>
                <a:lnTo>
                  <a:pt x="492" y="630"/>
                </a:lnTo>
                <a:lnTo>
                  <a:pt x="488" y="630"/>
                </a:lnTo>
                <a:lnTo>
                  <a:pt x="486" y="630"/>
                </a:lnTo>
                <a:lnTo>
                  <a:pt x="484" y="632"/>
                </a:lnTo>
                <a:lnTo>
                  <a:pt x="484" y="634"/>
                </a:lnTo>
                <a:lnTo>
                  <a:pt x="484" y="636"/>
                </a:lnTo>
                <a:lnTo>
                  <a:pt x="484" y="640"/>
                </a:lnTo>
                <a:lnTo>
                  <a:pt x="476" y="638"/>
                </a:lnTo>
                <a:lnTo>
                  <a:pt x="478" y="636"/>
                </a:lnTo>
                <a:lnTo>
                  <a:pt x="480" y="634"/>
                </a:lnTo>
                <a:lnTo>
                  <a:pt x="478" y="630"/>
                </a:lnTo>
                <a:lnTo>
                  <a:pt x="478" y="628"/>
                </a:lnTo>
                <a:lnTo>
                  <a:pt x="476" y="628"/>
                </a:lnTo>
                <a:lnTo>
                  <a:pt x="470" y="628"/>
                </a:lnTo>
                <a:lnTo>
                  <a:pt x="468" y="628"/>
                </a:lnTo>
                <a:lnTo>
                  <a:pt x="466" y="624"/>
                </a:lnTo>
                <a:lnTo>
                  <a:pt x="462" y="620"/>
                </a:lnTo>
                <a:lnTo>
                  <a:pt x="458" y="618"/>
                </a:lnTo>
                <a:lnTo>
                  <a:pt x="454" y="616"/>
                </a:lnTo>
                <a:lnTo>
                  <a:pt x="450" y="616"/>
                </a:lnTo>
                <a:lnTo>
                  <a:pt x="450" y="614"/>
                </a:lnTo>
                <a:lnTo>
                  <a:pt x="450" y="610"/>
                </a:lnTo>
                <a:lnTo>
                  <a:pt x="446" y="608"/>
                </a:lnTo>
                <a:lnTo>
                  <a:pt x="442" y="606"/>
                </a:lnTo>
                <a:lnTo>
                  <a:pt x="442" y="608"/>
                </a:lnTo>
                <a:lnTo>
                  <a:pt x="442" y="610"/>
                </a:lnTo>
                <a:lnTo>
                  <a:pt x="436" y="610"/>
                </a:lnTo>
                <a:lnTo>
                  <a:pt x="436" y="606"/>
                </a:lnTo>
                <a:lnTo>
                  <a:pt x="424" y="608"/>
                </a:lnTo>
                <a:lnTo>
                  <a:pt x="426" y="610"/>
                </a:lnTo>
                <a:lnTo>
                  <a:pt x="426" y="612"/>
                </a:lnTo>
                <a:lnTo>
                  <a:pt x="416" y="624"/>
                </a:lnTo>
                <a:lnTo>
                  <a:pt x="412" y="624"/>
                </a:lnTo>
                <a:lnTo>
                  <a:pt x="406" y="624"/>
                </a:lnTo>
                <a:lnTo>
                  <a:pt x="404" y="624"/>
                </a:lnTo>
                <a:lnTo>
                  <a:pt x="402" y="624"/>
                </a:lnTo>
                <a:lnTo>
                  <a:pt x="402" y="626"/>
                </a:lnTo>
                <a:lnTo>
                  <a:pt x="400" y="628"/>
                </a:lnTo>
                <a:lnTo>
                  <a:pt x="398" y="628"/>
                </a:lnTo>
                <a:lnTo>
                  <a:pt x="396" y="632"/>
                </a:lnTo>
                <a:lnTo>
                  <a:pt x="396" y="638"/>
                </a:lnTo>
                <a:lnTo>
                  <a:pt x="396" y="640"/>
                </a:lnTo>
                <a:lnTo>
                  <a:pt x="398" y="642"/>
                </a:lnTo>
                <a:lnTo>
                  <a:pt x="402" y="646"/>
                </a:lnTo>
                <a:lnTo>
                  <a:pt x="392" y="650"/>
                </a:lnTo>
                <a:lnTo>
                  <a:pt x="388" y="640"/>
                </a:lnTo>
                <a:lnTo>
                  <a:pt x="384" y="640"/>
                </a:lnTo>
                <a:lnTo>
                  <a:pt x="382" y="646"/>
                </a:lnTo>
                <a:lnTo>
                  <a:pt x="380" y="646"/>
                </a:lnTo>
                <a:lnTo>
                  <a:pt x="378" y="648"/>
                </a:lnTo>
                <a:lnTo>
                  <a:pt x="376" y="648"/>
                </a:lnTo>
                <a:lnTo>
                  <a:pt x="376" y="654"/>
                </a:lnTo>
                <a:lnTo>
                  <a:pt x="374" y="658"/>
                </a:lnTo>
                <a:lnTo>
                  <a:pt x="372" y="662"/>
                </a:lnTo>
                <a:lnTo>
                  <a:pt x="374" y="662"/>
                </a:lnTo>
                <a:lnTo>
                  <a:pt x="376" y="664"/>
                </a:lnTo>
                <a:lnTo>
                  <a:pt x="376" y="666"/>
                </a:lnTo>
                <a:lnTo>
                  <a:pt x="374" y="668"/>
                </a:lnTo>
                <a:lnTo>
                  <a:pt x="374" y="670"/>
                </a:lnTo>
                <a:lnTo>
                  <a:pt x="368" y="678"/>
                </a:lnTo>
                <a:lnTo>
                  <a:pt x="366" y="680"/>
                </a:lnTo>
                <a:lnTo>
                  <a:pt x="368" y="682"/>
                </a:lnTo>
                <a:lnTo>
                  <a:pt x="372" y="686"/>
                </a:lnTo>
                <a:lnTo>
                  <a:pt x="374" y="688"/>
                </a:lnTo>
                <a:lnTo>
                  <a:pt x="374" y="690"/>
                </a:lnTo>
                <a:lnTo>
                  <a:pt x="374" y="696"/>
                </a:lnTo>
                <a:lnTo>
                  <a:pt x="376" y="698"/>
                </a:lnTo>
                <a:lnTo>
                  <a:pt x="378" y="698"/>
                </a:lnTo>
                <a:lnTo>
                  <a:pt x="382" y="696"/>
                </a:lnTo>
                <a:lnTo>
                  <a:pt x="386" y="708"/>
                </a:lnTo>
                <a:lnTo>
                  <a:pt x="388" y="710"/>
                </a:lnTo>
                <a:lnTo>
                  <a:pt x="386" y="714"/>
                </a:lnTo>
                <a:lnTo>
                  <a:pt x="386" y="716"/>
                </a:lnTo>
                <a:lnTo>
                  <a:pt x="388" y="720"/>
                </a:lnTo>
                <a:lnTo>
                  <a:pt x="388" y="722"/>
                </a:lnTo>
                <a:lnTo>
                  <a:pt x="388" y="726"/>
                </a:lnTo>
                <a:lnTo>
                  <a:pt x="384" y="726"/>
                </a:lnTo>
                <a:lnTo>
                  <a:pt x="384" y="724"/>
                </a:lnTo>
                <a:lnTo>
                  <a:pt x="382" y="722"/>
                </a:lnTo>
                <a:lnTo>
                  <a:pt x="382" y="724"/>
                </a:lnTo>
                <a:lnTo>
                  <a:pt x="382" y="726"/>
                </a:lnTo>
                <a:lnTo>
                  <a:pt x="386" y="726"/>
                </a:lnTo>
                <a:lnTo>
                  <a:pt x="386" y="730"/>
                </a:lnTo>
                <a:lnTo>
                  <a:pt x="382" y="734"/>
                </a:lnTo>
                <a:lnTo>
                  <a:pt x="380" y="732"/>
                </a:lnTo>
                <a:lnTo>
                  <a:pt x="382" y="730"/>
                </a:lnTo>
                <a:lnTo>
                  <a:pt x="378" y="730"/>
                </a:lnTo>
                <a:lnTo>
                  <a:pt x="378" y="726"/>
                </a:lnTo>
                <a:lnTo>
                  <a:pt x="376" y="726"/>
                </a:lnTo>
                <a:lnTo>
                  <a:pt x="376" y="728"/>
                </a:lnTo>
                <a:lnTo>
                  <a:pt x="372" y="730"/>
                </a:lnTo>
                <a:lnTo>
                  <a:pt x="370" y="730"/>
                </a:lnTo>
                <a:lnTo>
                  <a:pt x="368" y="730"/>
                </a:lnTo>
                <a:lnTo>
                  <a:pt x="368" y="732"/>
                </a:lnTo>
                <a:lnTo>
                  <a:pt x="370" y="732"/>
                </a:lnTo>
                <a:lnTo>
                  <a:pt x="368" y="732"/>
                </a:lnTo>
                <a:lnTo>
                  <a:pt x="368" y="734"/>
                </a:lnTo>
                <a:lnTo>
                  <a:pt x="370" y="736"/>
                </a:lnTo>
                <a:lnTo>
                  <a:pt x="366" y="740"/>
                </a:lnTo>
                <a:lnTo>
                  <a:pt x="362" y="750"/>
                </a:lnTo>
                <a:lnTo>
                  <a:pt x="362" y="756"/>
                </a:lnTo>
                <a:lnTo>
                  <a:pt x="360" y="758"/>
                </a:lnTo>
                <a:lnTo>
                  <a:pt x="360" y="762"/>
                </a:lnTo>
                <a:lnTo>
                  <a:pt x="360" y="764"/>
                </a:lnTo>
                <a:lnTo>
                  <a:pt x="358" y="766"/>
                </a:lnTo>
                <a:lnTo>
                  <a:pt x="370" y="766"/>
                </a:lnTo>
                <a:lnTo>
                  <a:pt x="370" y="776"/>
                </a:lnTo>
                <a:lnTo>
                  <a:pt x="372" y="778"/>
                </a:lnTo>
                <a:lnTo>
                  <a:pt x="372" y="792"/>
                </a:lnTo>
                <a:lnTo>
                  <a:pt x="376" y="796"/>
                </a:lnTo>
                <a:lnTo>
                  <a:pt x="380" y="800"/>
                </a:lnTo>
                <a:lnTo>
                  <a:pt x="380" y="804"/>
                </a:lnTo>
                <a:lnTo>
                  <a:pt x="382" y="808"/>
                </a:lnTo>
                <a:lnTo>
                  <a:pt x="390" y="814"/>
                </a:lnTo>
                <a:lnTo>
                  <a:pt x="392" y="818"/>
                </a:lnTo>
                <a:lnTo>
                  <a:pt x="390" y="824"/>
                </a:lnTo>
                <a:lnTo>
                  <a:pt x="384" y="828"/>
                </a:lnTo>
                <a:lnTo>
                  <a:pt x="382" y="826"/>
                </a:lnTo>
                <a:lnTo>
                  <a:pt x="380" y="822"/>
                </a:lnTo>
                <a:lnTo>
                  <a:pt x="378" y="818"/>
                </a:lnTo>
                <a:lnTo>
                  <a:pt x="374" y="816"/>
                </a:lnTo>
                <a:lnTo>
                  <a:pt x="368" y="810"/>
                </a:lnTo>
                <a:lnTo>
                  <a:pt x="364" y="806"/>
                </a:lnTo>
                <a:lnTo>
                  <a:pt x="362" y="804"/>
                </a:lnTo>
                <a:lnTo>
                  <a:pt x="360" y="804"/>
                </a:lnTo>
                <a:lnTo>
                  <a:pt x="356" y="804"/>
                </a:lnTo>
                <a:lnTo>
                  <a:pt x="356" y="802"/>
                </a:lnTo>
                <a:lnTo>
                  <a:pt x="356" y="800"/>
                </a:lnTo>
                <a:lnTo>
                  <a:pt x="356" y="798"/>
                </a:lnTo>
                <a:lnTo>
                  <a:pt x="352" y="796"/>
                </a:lnTo>
                <a:lnTo>
                  <a:pt x="350" y="794"/>
                </a:lnTo>
                <a:lnTo>
                  <a:pt x="348" y="792"/>
                </a:lnTo>
                <a:lnTo>
                  <a:pt x="346" y="788"/>
                </a:lnTo>
                <a:lnTo>
                  <a:pt x="342" y="786"/>
                </a:lnTo>
                <a:lnTo>
                  <a:pt x="338" y="788"/>
                </a:lnTo>
                <a:lnTo>
                  <a:pt x="334" y="790"/>
                </a:lnTo>
                <a:lnTo>
                  <a:pt x="332" y="790"/>
                </a:lnTo>
                <a:lnTo>
                  <a:pt x="330" y="788"/>
                </a:lnTo>
                <a:lnTo>
                  <a:pt x="328" y="788"/>
                </a:lnTo>
                <a:lnTo>
                  <a:pt x="322" y="790"/>
                </a:lnTo>
                <a:lnTo>
                  <a:pt x="318" y="790"/>
                </a:lnTo>
                <a:lnTo>
                  <a:pt x="316" y="788"/>
                </a:lnTo>
                <a:lnTo>
                  <a:pt x="312" y="782"/>
                </a:lnTo>
                <a:lnTo>
                  <a:pt x="308" y="780"/>
                </a:lnTo>
                <a:lnTo>
                  <a:pt x="304" y="778"/>
                </a:lnTo>
                <a:lnTo>
                  <a:pt x="300" y="778"/>
                </a:lnTo>
                <a:lnTo>
                  <a:pt x="294" y="778"/>
                </a:lnTo>
                <a:lnTo>
                  <a:pt x="288" y="778"/>
                </a:lnTo>
                <a:lnTo>
                  <a:pt x="286" y="774"/>
                </a:lnTo>
                <a:lnTo>
                  <a:pt x="284" y="774"/>
                </a:lnTo>
                <a:lnTo>
                  <a:pt x="280" y="774"/>
                </a:lnTo>
                <a:lnTo>
                  <a:pt x="276" y="776"/>
                </a:lnTo>
                <a:lnTo>
                  <a:pt x="272" y="780"/>
                </a:lnTo>
                <a:lnTo>
                  <a:pt x="272" y="784"/>
                </a:lnTo>
                <a:lnTo>
                  <a:pt x="270" y="782"/>
                </a:lnTo>
                <a:lnTo>
                  <a:pt x="266" y="778"/>
                </a:lnTo>
                <a:lnTo>
                  <a:pt x="262" y="774"/>
                </a:lnTo>
                <a:lnTo>
                  <a:pt x="260" y="772"/>
                </a:lnTo>
                <a:lnTo>
                  <a:pt x="256" y="772"/>
                </a:lnTo>
                <a:lnTo>
                  <a:pt x="254" y="766"/>
                </a:lnTo>
                <a:lnTo>
                  <a:pt x="250" y="764"/>
                </a:lnTo>
                <a:lnTo>
                  <a:pt x="248" y="760"/>
                </a:lnTo>
                <a:lnTo>
                  <a:pt x="246" y="760"/>
                </a:lnTo>
                <a:lnTo>
                  <a:pt x="244" y="760"/>
                </a:lnTo>
                <a:lnTo>
                  <a:pt x="240" y="754"/>
                </a:lnTo>
                <a:lnTo>
                  <a:pt x="240" y="750"/>
                </a:lnTo>
                <a:lnTo>
                  <a:pt x="230" y="754"/>
                </a:lnTo>
                <a:lnTo>
                  <a:pt x="230" y="750"/>
                </a:lnTo>
                <a:lnTo>
                  <a:pt x="236" y="748"/>
                </a:lnTo>
                <a:lnTo>
                  <a:pt x="236" y="744"/>
                </a:lnTo>
                <a:lnTo>
                  <a:pt x="244" y="744"/>
                </a:lnTo>
                <a:lnTo>
                  <a:pt x="244" y="740"/>
                </a:lnTo>
                <a:lnTo>
                  <a:pt x="248" y="738"/>
                </a:lnTo>
                <a:lnTo>
                  <a:pt x="250" y="734"/>
                </a:lnTo>
                <a:lnTo>
                  <a:pt x="250" y="732"/>
                </a:lnTo>
                <a:lnTo>
                  <a:pt x="244" y="730"/>
                </a:lnTo>
                <a:lnTo>
                  <a:pt x="242" y="726"/>
                </a:lnTo>
                <a:lnTo>
                  <a:pt x="252" y="726"/>
                </a:lnTo>
                <a:lnTo>
                  <a:pt x="252" y="720"/>
                </a:lnTo>
                <a:lnTo>
                  <a:pt x="254" y="720"/>
                </a:lnTo>
                <a:lnTo>
                  <a:pt x="256" y="720"/>
                </a:lnTo>
                <a:lnTo>
                  <a:pt x="258" y="718"/>
                </a:lnTo>
                <a:lnTo>
                  <a:pt x="260" y="716"/>
                </a:lnTo>
                <a:lnTo>
                  <a:pt x="268" y="712"/>
                </a:lnTo>
                <a:lnTo>
                  <a:pt x="268" y="710"/>
                </a:lnTo>
                <a:lnTo>
                  <a:pt x="266" y="710"/>
                </a:lnTo>
                <a:lnTo>
                  <a:pt x="264" y="712"/>
                </a:lnTo>
                <a:lnTo>
                  <a:pt x="260" y="712"/>
                </a:lnTo>
                <a:lnTo>
                  <a:pt x="262" y="708"/>
                </a:lnTo>
                <a:lnTo>
                  <a:pt x="264" y="704"/>
                </a:lnTo>
                <a:lnTo>
                  <a:pt x="270" y="702"/>
                </a:lnTo>
                <a:lnTo>
                  <a:pt x="274" y="702"/>
                </a:lnTo>
                <a:lnTo>
                  <a:pt x="276" y="700"/>
                </a:lnTo>
                <a:lnTo>
                  <a:pt x="278" y="690"/>
                </a:lnTo>
                <a:lnTo>
                  <a:pt x="278" y="686"/>
                </a:lnTo>
                <a:lnTo>
                  <a:pt x="276" y="684"/>
                </a:lnTo>
                <a:lnTo>
                  <a:pt x="276" y="680"/>
                </a:lnTo>
                <a:lnTo>
                  <a:pt x="276" y="678"/>
                </a:lnTo>
                <a:lnTo>
                  <a:pt x="276" y="676"/>
                </a:lnTo>
                <a:lnTo>
                  <a:pt x="274" y="674"/>
                </a:lnTo>
                <a:lnTo>
                  <a:pt x="272" y="672"/>
                </a:lnTo>
                <a:lnTo>
                  <a:pt x="274" y="672"/>
                </a:lnTo>
                <a:lnTo>
                  <a:pt x="276" y="668"/>
                </a:lnTo>
                <a:lnTo>
                  <a:pt x="276" y="666"/>
                </a:lnTo>
                <a:lnTo>
                  <a:pt x="274" y="666"/>
                </a:lnTo>
                <a:lnTo>
                  <a:pt x="270" y="664"/>
                </a:lnTo>
                <a:lnTo>
                  <a:pt x="270" y="662"/>
                </a:lnTo>
                <a:lnTo>
                  <a:pt x="272" y="660"/>
                </a:lnTo>
                <a:lnTo>
                  <a:pt x="270" y="656"/>
                </a:lnTo>
                <a:lnTo>
                  <a:pt x="252" y="650"/>
                </a:lnTo>
                <a:lnTo>
                  <a:pt x="248" y="648"/>
                </a:lnTo>
                <a:lnTo>
                  <a:pt x="244" y="646"/>
                </a:lnTo>
                <a:lnTo>
                  <a:pt x="242" y="644"/>
                </a:lnTo>
                <a:lnTo>
                  <a:pt x="242" y="642"/>
                </a:lnTo>
                <a:lnTo>
                  <a:pt x="238" y="640"/>
                </a:lnTo>
                <a:lnTo>
                  <a:pt x="234" y="640"/>
                </a:lnTo>
                <a:lnTo>
                  <a:pt x="230" y="642"/>
                </a:lnTo>
                <a:lnTo>
                  <a:pt x="222" y="646"/>
                </a:lnTo>
                <a:lnTo>
                  <a:pt x="220" y="642"/>
                </a:lnTo>
                <a:lnTo>
                  <a:pt x="220" y="638"/>
                </a:lnTo>
                <a:lnTo>
                  <a:pt x="218" y="636"/>
                </a:lnTo>
                <a:lnTo>
                  <a:pt x="212" y="634"/>
                </a:lnTo>
                <a:lnTo>
                  <a:pt x="210" y="630"/>
                </a:lnTo>
                <a:lnTo>
                  <a:pt x="210" y="628"/>
                </a:lnTo>
                <a:lnTo>
                  <a:pt x="208" y="628"/>
                </a:lnTo>
                <a:lnTo>
                  <a:pt x="204" y="630"/>
                </a:lnTo>
                <a:lnTo>
                  <a:pt x="198" y="626"/>
                </a:lnTo>
                <a:lnTo>
                  <a:pt x="194" y="626"/>
                </a:lnTo>
                <a:lnTo>
                  <a:pt x="190" y="626"/>
                </a:lnTo>
                <a:lnTo>
                  <a:pt x="188" y="626"/>
                </a:lnTo>
                <a:lnTo>
                  <a:pt x="186" y="624"/>
                </a:lnTo>
                <a:lnTo>
                  <a:pt x="186" y="622"/>
                </a:lnTo>
                <a:lnTo>
                  <a:pt x="186" y="620"/>
                </a:lnTo>
                <a:lnTo>
                  <a:pt x="184" y="620"/>
                </a:lnTo>
                <a:lnTo>
                  <a:pt x="184" y="618"/>
                </a:lnTo>
                <a:lnTo>
                  <a:pt x="182" y="614"/>
                </a:lnTo>
                <a:lnTo>
                  <a:pt x="182" y="612"/>
                </a:lnTo>
                <a:lnTo>
                  <a:pt x="180" y="608"/>
                </a:lnTo>
                <a:lnTo>
                  <a:pt x="180" y="606"/>
                </a:lnTo>
                <a:lnTo>
                  <a:pt x="178" y="606"/>
                </a:lnTo>
                <a:lnTo>
                  <a:pt x="174" y="606"/>
                </a:lnTo>
                <a:lnTo>
                  <a:pt x="170" y="604"/>
                </a:lnTo>
                <a:lnTo>
                  <a:pt x="168" y="606"/>
                </a:lnTo>
                <a:lnTo>
                  <a:pt x="166" y="608"/>
                </a:lnTo>
                <a:lnTo>
                  <a:pt x="162" y="608"/>
                </a:lnTo>
                <a:lnTo>
                  <a:pt x="160" y="604"/>
                </a:lnTo>
                <a:lnTo>
                  <a:pt x="160" y="588"/>
                </a:lnTo>
                <a:lnTo>
                  <a:pt x="158" y="586"/>
                </a:lnTo>
                <a:lnTo>
                  <a:pt x="156" y="584"/>
                </a:lnTo>
                <a:lnTo>
                  <a:pt x="154" y="584"/>
                </a:lnTo>
                <a:lnTo>
                  <a:pt x="154" y="580"/>
                </a:lnTo>
                <a:lnTo>
                  <a:pt x="156" y="578"/>
                </a:lnTo>
                <a:lnTo>
                  <a:pt x="158" y="578"/>
                </a:lnTo>
                <a:lnTo>
                  <a:pt x="162" y="580"/>
                </a:lnTo>
                <a:lnTo>
                  <a:pt x="164" y="580"/>
                </a:lnTo>
                <a:lnTo>
                  <a:pt x="166" y="578"/>
                </a:lnTo>
                <a:lnTo>
                  <a:pt x="166" y="576"/>
                </a:lnTo>
                <a:lnTo>
                  <a:pt x="164" y="570"/>
                </a:lnTo>
                <a:lnTo>
                  <a:pt x="160" y="566"/>
                </a:lnTo>
                <a:lnTo>
                  <a:pt x="156" y="562"/>
                </a:lnTo>
                <a:lnTo>
                  <a:pt x="154" y="560"/>
                </a:lnTo>
                <a:lnTo>
                  <a:pt x="154" y="558"/>
                </a:lnTo>
                <a:lnTo>
                  <a:pt x="154" y="550"/>
                </a:lnTo>
                <a:lnTo>
                  <a:pt x="152" y="544"/>
                </a:lnTo>
                <a:lnTo>
                  <a:pt x="150" y="540"/>
                </a:lnTo>
                <a:lnTo>
                  <a:pt x="150" y="536"/>
                </a:lnTo>
                <a:lnTo>
                  <a:pt x="148" y="536"/>
                </a:lnTo>
                <a:lnTo>
                  <a:pt x="146" y="534"/>
                </a:lnTo>
                <a:lnTo>
                  <a:pt x="146" y="532"/>
                </a:lnTo>
                <a:lnTo>
                  <a:pt x="144" y="530"/>
                </a:lnTo>
                <a:lnTo>
                  <a:pt x="142" y="530"/>
                </a:lnTo>
                <a:lnTo>
                  <a:pt x="138" y="528"/>
                </a:lnTo>
                <a:lnTo>
                  <a:pt x="132" y="526"/>
                </a:lnTo>
                <a:lnTo>
                  <a:pt x="130" y="526"/>
                </a:lnTo>
                <a:lnTo>
                  <a:pt x="126" y="528"/>
                </a:lnTo>
                <a:lnTo>
                  <a:pt x="124" y="528"/>
                </a:lnTo>
                <a:lnTo>
                  <a:pt x="124" y="526"/>
                </a:lnTo>
                <a:lnTo>
                  <a:pt x="122" y="524"/>
                </a:lnTo>
                <a:lnTo>
                  <a:pt x="120" y="518"/>
                </a:lnTo>
                <a:lnTo>
                  <a:pt x="116" y="512"/>
                </a:lnTo>
                <a:lnTo>
                  <a:pt x="114" y="510"/>
                </a:lnTo>
                <a:lnTo>
                  <a:pt x="112" y="510"/>
                </a:lnTo>
                <a:lnTo>
                  <a:pt x="110" y="508"/>
                </a:lnTo>
                <a:lnTo>
                  <a:pt x="110" y="498"/>
                </a:lnTo>
                <a:lnTo>
                  <a:pt x="106" y="500"/>
                </a:lnTo>
                <a:lnTo>
                  <a:pt x="104" y="500"/>
                </a:lnTo>
                <a:lnTo>
                  <a:pt x="102" y="498"/>
                </a:lnTo>
                <a:lnTo>
                  <a:pt x="102" y="494"/>
                </a:lnTo>
                <a:lnTo>
                  <a:pt x="100" y="494"/>
                </a:lnTo>
                <a:lnTo>
                  <a:pt x="102" y="490"/>
                </a:lnTo>
                <a:lnTo>
                  <a:pt x="102" y="486"/>
                </a:lnTo>
                <a:lnTo>
                  <a:pt x="104" y="486"/>
                </a:lnTo>
                <a:lnTo>
                  <a:pt x="108" y="482"/>
                </a:lnTo>
                <a:lnTo>
                  <a:pt x="110" y="480"/>
                </a:lnTo>
                <a:lnTo>
                  <a:pt x="112" y="480"/>
                </a:lnTo>
                <a:lnTo>
                  <a:pt x="114" y="470"/>
                </a:lnTo>
                <a:lnTo>
                  <a:pt x="112" y="462"/>
                </a:lnTo>
                <a:lnTo>
                  <a:pt x="116" y="460"/>
                </a:lnTo>
                <a:lnTo>
                  <a:pt x="116" y="458"/>
                </a:lnTo>
                <a:lnTo>
                  <a:pt x="118" y="456"/>
                </a:lnTo>
                <a:lnTo>
                  <a:pt x="116" y="452"/>
                </a:lnTo>
                <a:lnTo>
                  <a:pt x="114" y="450"/>
                </a:lnTo>
                <a:lnTo>
                  <a:pt x="118" y="440"/>
                </a:lnTo>
                <a:lnTo>
                  <a:pt x="120" y="442"/>
                </a:lnTo>
                <a:lnTo>
                  <a:pt x="122" y="440"/>
                </a:lnTo>
                <a:lnTo>
                  <a:pt x="126" y="442"/>
                </a:lnTo>
                <a:lnTo>
                  <a:pt x="130" y="442"/>
                </a:lnTo>
                <a:lnTo>
                  <a:pt x="132" y="440"/>
                </a:lnTo>
                <a:lnTo>
                  <a:pt x="136" y="436"/>
                </a:lnTo>
                <a:lnTo>
                  <a:pt x="140" y="438"/>
                </a:lnTo>
                <a:lnTo>
                  <a:pt x="142" y="438"/>
                </a:lnTo>
                <a:lnTo>
                  <a:pt x="146" y="438"/>
                </a:lnTo>
                <a:lnTo>
                  <a:pt x="148" y="436"/>
                </a:lnTo>
                <a:lnTo>
                  <a:pt x="144" y="436"/>
                </a:lnTo>
                <a:lnTo>
                  <a:pt x="142" y="432"/>
                </a:lnTo>
                <a:lnTo>
                  <a:pt x="138" y="428"/>
                </a:lnTo>
                <a:lnTo>
                  <a:pt x="128" y="430"/>
                </a:lnTo>
                <a:lnTo>
                  <a:pt x="116" y="420"/>
                </a:lnTo>
                <a:lnTo>
                  <a:pt x="118" y="418"/>
                </a:lnTo>
                <a:lnTo>
                  <a:pt x="118" y="416"/>
                </a:lnTo>
                <a:lnTo>
                  <a:pt x="110" y="420"/>
                </a:lnTo>
                <a:lnTo>
                  <a:pt x="108" y="420"/>
                </a:lnTo>
                <a:lnTo>
                  <a:pt x="116" y="414"/>
                </a:lnTo>
                <a:lnTo>
                  <a:pt x="140" y="398"/>
                </a:lnTo>
                <a:lnTo>
                  <a:pt x="156" y="388"/>
                </a:lnTo>
                <a:lnTo>
                  <a:pt x="162" y="382"/>
                </a:lnTo>
                <a:lnTo>
                  <a:pt x="162" y="378"/>
                </a:lnTo>
                <a:lnTo>
                  <a:pt x="160" y="372"/>
                </a:lnTo>
                <a:lnTo>
                  <a:pt x="160" y="370"/>
                </a:lnTo>
                <a:lnTo>
                  <a:pt x="158" y="370"/>
                </a:lnTo>
                <a:lnTo>
                  <a:pt x="152" y="368"/>
                </a:lnTo>
                <a:lnTo>
                  <a:pt x="150" y="366"/>
                </a:lnTo>
                <a:lnTo>
                  <a:pt x="150" y="364"/>
                </a:lnTo>
                <a:lnTo>
                  <a:pt x="150" y="358"/>
                </a:lnTo>
                <a:lnTo>
                  <a:pt x="150" y="354"/>
                </a:lnTo>
                <a:lnTo>
                  <a:pt x="154" y="350"/>
                </a:lnTo>
                <a:lnTo>
                  <a:pt x="154" y="348"/>
                </a:lnTo>
                <a:lnTo>
                  <a:pt x="154" y="346"/>
                </a:lnTo>
                <a:lnTo>
                  <a:pt x="152" y="340"/>
                </a:lnTo>
                <a:lnTo>
                  <a:pt x="150" y="336"/>
                </a:lnTo>
                <a:lnTo>
                  <a:pt x="148" y="334"/>
                </a:lnTo>
                <a:lnTo>
                  <a:pt x="144" y="330"/>
                </a:lnTo>
                <a:lnTo>
                  <a:pt x="144" y="326"/>
                </a:lnTo>
                <a:lnTo>
                  <a:pt x="142" y="318"/>
                </a:lnTo>
                <a:lnTo>
                  <a:pt x="142" y="314"/>
                </a:lnTo>
                <a:lnTo>
                  <a:pt x="142" y="310"/>
                </a:lnTo>
                <a:lnTo>
                  <a:pt x="144" y="308"/>
                </a:lnTo>
                <a:lnTo>
                  <a:pt x="142" y="306"/>
                </a:lnTo>
                <a:lnTo>
                  <a:pt x="142" y="302"/>
                </a:lnTo>
                <a:lnTo>
                  <a:pt x="142" y="298"/>
                </a:lnTo>
                <a:lnTo>
                  <a:pt x="140" y="294"/>
                </a:lnTo>
                <a:lnTo>
                  <a:pt x="134" y="268"/>
                </a:lnTo>
                <a:lnTo>
                  <a:pt x="134" y="266"/>
                </a:lnTo>
                <a:lnTo>
                  <a:pt x="136" y="262"/>
                </a:lnTo>
                <a:lnTo>
                  <a:pt x="142" y="256"/>
                </a:lnTo>
                <a:lnTo>
                  <a:pt x="142" y="252"/>
                </a:lnTo>
                <a:lnTo>
                  <a:pt x="140" y="248"/>
                </a:lnTo>
                <a:lnTo>
                  <a:pt x="138" y="244"/>
                </a:lnTo>
                <a:lnTo>
                  <a:pt x="136" y="246"/>
                </a:lnTo>
                <a:lnTo>
                  <a:pt x="134" y="244"/>
                </a:lnTo>
                <a:lnTo>
                  <a:pt x="132" y="240"/>
                </a:lnTo>
                <a:lnTo>
                  <a:pt x="132" y="234"/>
                </a:lnTo>
                <a:lnTo>
                  <a:pt x="134" y="226"/>
                </a:lnTo>
                <a:lnTo>
                  <a:pt x="138" y="222"/>
                </a:lnTo>
                <a:lnTo>
                  <a:pt x="138" y="224"/>
                </a:lnTo>
                <a:lnTo>
                  <a:pt x="140" y="226"/>
                </a:lnTo>
                <a:lnTo>
                  <a:pt x="142" y="226"/>
                </a:lnTo>
                <a:lnTo>
                  <a:pt x="144" y="220"/>
                </a:lnTo>
                <a:lnTo>
                  <a:pt x="144" y="216"/>
                </a:lnTo>
                <a:lnTo>
                  <a:pt x="144" y="210"/>
                </a:lnTo>
                <a:lnTo>
                  <a:pt x="142" y="208"/>
                </a:lnTo>
                <a:lnTo>
                  <a:pt x="144" y="208"/>
                </a:lnTo>
                <a:lnTo>
                  <a:pt x="146" y="208"/>
                </a:lnTo>
                <a:lnTo>
                  <a:pt x="148" y="206"/>
                </a:lnTo>
                <a:lnTo>
                  <a:pt x="152" y="204"/>
                </a:lnTo>
                <a:lnTo>
                  <a:pt x="156" y="202"/>
                </a:lnTo>
                <a:lnTo>
                  <a:pt x="160" y="202"/>
                </a:lnTo>
                <a:lnTo>
                  <a:pt x="162" y="204"/>
                </a:lnTo>
                <a:lnTo>
                  <a:pt x="164" y="206"/>
                </a:lnTo>
                <a:lnTo>
                  <a:pt x="164" y="202"/>
                </a:lnTo>
                <a:lnTo>
                  <a:pt x="168" y="202"/>
                </a:lnTo>
                <a:lnTo>
                  <a:pt x="168" y="200"/>
                </a:lnTo>
                <a:lnTo>
                  <a:pt x="170" y="200"/>
                </a:lnTo>
                <a:lnTo>
                  <a:pt x="180" y="206"/>
                </a:lnTo>
                <a:lnTo>
                  <a:pt x="172" y="210"/>
                </a:lnTo>
                <a:lnTo>
                  <a:pt x="172" y="212"/>
                </a:lnTo>
                <a:lnTo>
                  <a:pt x="178" y="214"/>
                </a:lnTo>
                <a:lnTo>
                  <a:pt x="182" y="214"/>
                </a:lnTo>
                <a:lnTo>
                  <a:pt x="186" y="214"/>
                </a:lnTo>
                <a:lnTo>
                  <a:pt x="188" y="214"/>
                </a:lnTo>
                <a:lnTo>
                  <a:pt x="190" y="214"/>
                </a:lnTo>
                <a:lnTo>
                  <a:pt x="190" y="216"/>
                </a:lnTo>
                <a:lnTo>
                  <a:pt x="196" y="216"/>
                </a:lnTo>
                <a:lnTo>
                  <a:pt x="204" y="218"/>
                </a:lnTo>
                <a:lnTo>
                  <a:pt x="208" y="222"/>
                </a:lnTo>
                <a:lnTo>
                  <a:pt x="210" y="222"/>
                </a:lnTo>
                <a:lnTo>
                  <a:pt x="214" y="222"/>
                </a:lnTo>
                <a:lnTo>
                  <a:pt x="216" y="224"/>
                </a:lnTo>
                <a:lnTo>
                  <a:pt x="218" y="226"/>
                </a:lnTo>
                <a:lnTo>
                  <a:pt x="220" y="226"/>
                </a:lnTo>
                <a:lnTo>
                  <a:pt x="222" y="226"/>
                </a:lnTo>
                <a:lnTo>
                  <a:pt x="226" y="228"/>
                </a:lnTo>
                <a:lnTo>
                  <a:pt x="232" y="230"/>
                </a:lnTo>
                <a:lnTo>
                  <a:pt x="238" y="232"/>
                </a:lnTo>
                <a:lnTo>
                  <a:pt x="242" y="236"/>
                </a:lnTo>
                <a:lnTo>
                  <a:pt x="248" y="236"/>
                </a:lnTo>
                <a:lnTo>
                  <a:pt x="256" y="242"/>
                </a:lnTo>
                <a:lnTo>
                  <a:pt x="262" y="250"/>
                </a:lnTo>
                <a:lnTo>
                  <a:pt x="266" y="248"/>
                </a:lnTo>
                <a:lnTo>
                  <a:pt x="268" y="250"/>
                </a:lnTo>
                <a:lnTo>
                  <a:pt x="270" y="254"/>
                </a:lnTo>
                <a:lnTo>
                  <a:pt x="276" y="254"/>
                </a:lnTo>
                <a:lnTo>
                  <a:pt x="286" y="264"/>
                </a:lnTo>
                <a:lnTo>
                  <a:pt x="288" y="270"/>
                </a:lnTo>
                <a:lnTo>
                  <a:pt x="288" y="274"/>
                </a:lnTo>
                <a:lnTo>
                  <a:pt x="286" y="280"/>
                </a:lnTo>
                <a:lnTo>
                  <a:pt x="284" y="282"/>
                </a:lnTo>
                <a:lnTo>
                  <a:pt x="282" y="284"/>
                </a:lnTo>
                <a:lnTo>
                  <a:pt x="280" y="286"/>
                </a:lnTo>
                <a:lnTo>
                  <a:pt x="280" y="288"/>
                </a:lnTo>
                <a:lnTo>
                  <a:pt x="278" y="288"/>
                </a:lnTo>
                <a:lnTo>
                  <a:pt x="276" y="288"/>
                </a:lnTo>
                <a:lnTo>
                  <a:pt x="272" y="294"/>
                </a:lnTo>
                <a:lnTo>
                  <a:pt x="266" y="296"/>
                </a:lnTo>
                <a:lnTo>
                  <a:pt x="262" y="298"/>
                </a:lnTo>
                <a:lnTo>
                  <a:pt x="258" y="298"/>
                </a:lnTo>
                <a:lnTo>
                  <a:pt x="256" y="298"/>
                </a:lnTo>
                <a:lnTo>
                  <a:pt x="244" y="296"/>
                </a:lnTo>
                <a:lnTo>
                  <a:pt x="232" y="296"/>
                </a:lnTo>
                <a:lnTo>
                  <a:pt x="226" y="292"/>
                </a:lnTo>
                <a:lnTo>
                  <a:pt x="218" y="292"/>
                </a:lnTo>
                <a:lnTo>
                  <a:pt x="216" y="290"/>
                </a:lnTo>
                <a:lnTo>
                  <a:pt x="212" y="288"/>
                </a:lnTo>
                <a:lnTo>
                  <a:pt x="208" y="288"/>
                </a:lnTo>
                <a:lnTo>
                  <a:pt x="204" y="280"/>
                </a:lnTo>
                <a:lnTo>
                  <a:pt x="202" y="282"/>
                </a:lnTo>
                <a:lnTo>
                  <a:pt x="202" y="286"/>
                </a:lnTo>
                <a:lnTo>
                  <a:pt x="200" y="286"/>
                </a:lnTo>
                <a:lnTo>
                  <a:pt x="200" y="284"/>
                </a:lnTo>
                <a:lnTo>
                  <a:pt x="194" y="282"/>
                </a:lnTo>
                <a:lnTo>
                  <a:pt x="192" y="278"/>
                </a:lnTo>
                <a:lnTo>
                  <a:pt x="188" y="278"/>
                </a:lnTo>
                <a:lnTo>
                  <a:pt x="182" y="278"/>
                </a:lnTo>
                <a:lnTo>
                  <a:pt x="180" y="274"/>
                </a:lnTo>
                <a:lnTo>
                  <a:pt x="178" y="270"/>
                </a:lnTo>
                <a:lnTo>
                  <a:pt x="172" y="268"/>
                </a:lnTo>
                <a:lnTo>
                  <a:pt x="170" y="270"/>
                </a:lnTo>
                <a:lnTo>
                  <a:pt x="172" y="270"/>
                </a:lnTo>
                <a:lnTo>
                  <a:pt x="176" y="278"/>
                </a:lnTo>
                <a:lnTo>
                  <a:pt x="178" y="280"/>
                </a:lnTo>
                <a:lnTo>
                  <a:pt x="176" y="282"/>
                </a:lnTo>
                <a:lnTo>
                  <a:pt x="182" y="282"/>
                </a:lnTo>
                <a:lnTo>
                  <a:pt x="184" y="284"/>
                </a:lnTo>
                <a:lnTo>
                  <a:pt x="180" y="286"/>
                </a:lnTo>
                <a:lnTo>
                  <a:pt x="180" y="288"/>
                </a:lnTo>
                <a:lnTo>
                  <a:pt x="182" y="290"/>
                </a:lnTo>
                <a:lnTo>
                  <a:pt x="182" y="292"/>
                </a:lnTo>
                <a:lnTo>
                  <a:pt x="186" y="292"/>
                </a:lnTo>
                <a:lnTo>
                  <a:pt x="188" y="290"/>
                </a:lnTo>
                <a:lnTo>
                  <a:pt x="188" y="294"/>
                </a:lnTo>
                <a:lnTo>
                  <a:pt x="182" y="294"/>
                </a:lnTo>
                <a:lnTo>
                  <a:pt x="186" y="296"/>
                </a:lnTo>
                <a:lnTo>
                  <a:pt x="196" y="298"/>
                </a:lnTo>
                <a:lnTo>
                  <a:pt x="198" y="300"/>
                </a:lnTo>
                <a:lnTo>
                  <a:pt x="202" y="300"/>
                </a:lnTo>
                <a:lnTo>
                  <a:pt x="206" y="300"/>
                </a:lnTo>
                <a:lnTo>
                  <a:pt x="206" y="304"/>
                </a:lnTo>
                <a:lnTo>
                  <a:pt x="208" y="306"/>
                </a:lnTo>
                <a:lnTo>
                  <a:pt x="212" y="306"/>
                </a:lnTo>
                <a:lnTo>
                  <a:pt x="212" y="308"/>
                </a:lnTo>
                <a:lnTo>
                  <a:pt x="212" y="310"/>
                </a:lnTo>
                <a:lnTo>
                  <a:pt x="210" y="312"/>
                </a:lnTo>
                <a:lnTo>
                  <a:pt x="210" y="318"/>
                </a:lnTo>
                <a:lnTo>
                  <a:pt x="212" y="322"/>
                </a:lnTo>
                <a:lnTo>
                  <a:pt x="214" y="342"/>
                </a:lnTo>
                <a:lnTo>
                  <a:pt x="216" y="342"/>
                </a:lnTo>
                <a:lnTo>
                  <a:pt x="218" y="344"/>
                </a:lnTo>
                <a:lnTo>
                  <a:pt x="220" y="342"/>
                </a:lnTo>
                <a:lnTo>
                  <a:pt x="222" y="340"/>
                </a:lnTo>
                <a:lnTo>
                  <a:pt x="226" y="344"/>
                </a:lnTo>
                <a:lnTo>
                  <a:pt x="226" y="352"/>
                </a:lnTo>
                <a:lnTo>
                  <a:pt x="234" y="350"/>
                </a:lnTo>
                <a:lnTo>
                  <a:pt x="240" y="352"/>
                </a:lnTo>
                <a:lnTo>
                  <a:pt x="244" y="354"/>
                </a:lnTo>
                <a:lnTo>
                  <a:pt x="244" y="356"/>
                </a:lnTo>
                <a:lnTo>
                  <a:pt x="246" y="356"/>
                </a:lnTo>
                <a:lnTo>
                  <a:pt x="248" y="354"/>
                </a:lnTo>
                <a:lnTo>
                  <a:pt x="248" y="352"/>
                </a:lnTo>
                <a:lnTo>
                  <a:pt x="252" y="352"/>
                </a:lnTo>
                <a:lnTo>
                  <a:pt x="252" y="350"/>
                </a:lnTo>
                <a:lnTo>
                  <a:pt x="252" y="338"/>
                </a:lnTo>
                <a:lnTo>
                  <a:pt x="246" y="336"/>
                </a:lnTo>
                <a:lnTo>
                  <a:pt x="242" y="330"/>
                </a:lnTo>
                <a:lnTo>
                  <a:pt x="240" y="324"/>
                </a:lnTo>
                <a:lnTo>
                  <a:pt x="244" y="324"/>
                </a:lnTo>
                <a:lnTo>
                  <a:pt x="244" y="318"/>
                </a:lnTo>
                <a:lnTo>
                  <a:pt x="242" y="318"/>
                </a:lnTo>
                <a:lnTo>
                  <a:pt x="242" y="316"/>
                </a:lnTo>
                <a:lnTo>
                  <a:pt x="244" y="316"/>
                </a:lnTo>
                <a:lnTo>
                  <a:pt x="248" y="316"/>
                </a:lnTo>
                <a:lnTo>
                  <a:pt x="250" y="318"/>
                </a:lnTo>
                <a:lnTo>
                  <a:pt x="252" y="320"/>
                </a:lnTo>
                <a:lnTo>
                  <a:pt x="260" y="324"/>
                </a:lnTo>
                <a:lnTo>
                  <a:pt x="260" y="326"/>
                </a:lnTo>
                <a:lnTo>
                  <a:pt x="264" y="328"/>
                </a:lnTo>
                <a:lnTo>
                  <a:pt x="268" y="328"/>
                </a:lnTo>
                <a:lnTo>
                  <a:pt x="272" y="330"/>
                </a:lnTo>
                <a:lnTo>
                  <a:pt x="284" y="332"/>
                </a:lnTo>
                <a:lnTo>
                  <a:pt x="282" y="328"/>
                </a:lnTo>
                <a:lnTo>
                  <a:pt x="280" y="322"/>
                </a:lnTo>
                <a:lnTo>
                  <a:pt x="276" y="318"/>
                </a:lnTo>
                <a:lnTo>
                  <a:pt x="274" y="316"/>
                </a:lnTo>
                <a:lnTo>
                  <a:pt x="272" y="314"/>
                </a:lnTo>
                <a:lnTo>
                  <a:pt x="272" y="310"/>
                </a:lnTo>
                <a:lnTo>
                  <a:pt x="278" y="306"/>
                </a:lnTo>
                <a:lnTo>
                  <a:pt x="284" y="302"/>
                </a:lnTo>
                <a:lnTo>
                  <a:pt x="286" y="296"/>
                </a:lnTo>
                <a:lnTo>
                  <a:pt x="288" y="296"/>
                </a:lnTo>
                <a:lnTo>
                  <a:pt x="292" y="296"/>
                </a:lnTo>
                <a:lnTo>
                  <a:pt x="296" y="292"/>
                </a:lnTo>
                <a:lnTo>
                  <a:pt x="298" y="290"/>
                </a:lnTo>
                <a:lnTo>
                  <a:pt x="302" y="290"/>
                </a:lnTo>
                <a:lnTo>
                  <a:pt x="306" y="294"/>
                </a:lnTo>
                <a:lnTo>
                  <a:pt x="310" y="294"/>
                </a:lnTo>
                <a:lnTo>
                  <a:pt x="314" y="300"/>
                </a:lnTo>
                <a:lnTo>
                  <a:pt x="314" y="302"/>
                </a:lnTo>
                <a:lnTo>
                  <a:pt x="320" y="302"/>
                </a:lnTo>
                <a:lnTo>
                  <a:pt x="320" y="294"/>
                </a:lnTo>
                <a:lnTo>
                  <a:pt x="324" y="286"/>
                </a:lnTo>
                <a:lnTo>
                  <a:pt x="328" y="282"/>
                </a:lnTo>
                <a:lnTo>
                  <a:pt x="328" y="280"/>
                </a:lnTo>
                <a:lnTo>
                  <a:pt x="328" y="276"/>
                </a:lnTo>
                <a:lnTo>
                  <a:pt x="324" y="272"/>
                </a:lnTo>
                <a:lnTo>
                  <a:pt x="322" y="270"/>
                </a:lnTo>
                <a:lnTo>
                  <a:pt x="322" y="266"/>
                </a:lnTo>
                <a:lnTo>
                  <a:pt x="324" y="264"/>
                </a:lnTo>
                <a:lnTo>
                  <a:pt x="326" y="260"/>
                </a:lnTo>
                <a:lnTo>
                  <a:pt x="328" y="260"/>
                </a:lnTo>
                <a:lnTo>
                  <a:pt x="328" y="256"/>
                </a:lnTo>
                <a:lnTo>
                  <a:pt x="330" y="256"/>
                </a:lnTo>
                <a:lnTo>
                  <a:pt x="332" y="250"/>
                </a:lnTo>
                <a:lnTo>
                  <a:pt x="332" y="246"/>
                </a:lnTo>
                <a:lnTo>
                  <a:pt x="328" y="242"/>
                </a:lnTo>
                <a:lnTo>
                  <a:pt x="322" y="236"/>
                </a:lnTo>
                <a:lnTo>
                  <a:pt x="322" y="232"/>
                </a:lnTo>
                <a:lnTo>
                  <a:pt x="328" y="236"/>
                </a:lnTo>
                <a:lnTo>
                  <a:pt x="336" y="238"/>
                </a:lnTo>
                <a:lnTo>
                  <a:pt x="338" y="240"/>
                </a:lnTo>
                <a:lnTo>
                  <a:pt x="344" y="240"/>
                </a:lnTo>
                <a:lnTo>
                  <a:pt x="350" y="242"/>
                </a:lnTo>
                <a:lnTo>
                  <a:pt x="354" y="244"/>
                </a:lnTo>
                <a:lnTo>
                  <a:pt x="356" y="248"/>
                </a:lnTo>
                <a:lnTo>
                  <a:pt x="360" y="254"/>
                </a:lnTo>
                <a:lnTo>
                  <a:pt x="362" y="256"/>
                </a:lnTo>
                <a:lnTo>
                  <a:pt x="362" y="260"/>
                </a:lnTo>
                <a:lnTo>
                  <a:pt x="366" y="262"/>
                </a:lnTo>
                <a:lnTo>
                  <a:pt x="364" y="266"/>
                </a:lnTo>
                <a:lnTo>
                  <a:pt x="350" y="266"/>
                </a:lnTo>
                <a:lnTo>
                  <a:pt x="348" y="272"/>
                </a:lnTo>
                <a:lnTo>
                  <a:pt x="346" y="274"/>
                </a:lnTo>
                <a:lnTo>
                  <a:pt x="346" y="278"/>
                </a:lnTo>
                <a:lnTo>
                  <a:pt x="348" y="282"/>
                </a:lnTo>
                <a:lnTo>
                  <a:pt x="350" y="292"/>
                </a:lnTo>
                <a:lnTo>
                  <a:pt x="356" y="292"/>
                </a:lnTo>
                <a:lnTo>
                  <a:pt x="362" y="290"/>
                </a:lnTo>
                <a:lnTo>
                  <a:pt x="370" y="288"/>
                </a:lnTo>
                <a:lnTo>
                  <a:pt x="370" y="286"/>
                </a:lnTo>
                <a:lnTo>
                  <a:pt x="376" y="286"/>
                </a:lnTo>
                <a:lnTo>
                  <a:pt x="376" y="274"/>
                </a:lnTo>
                <a:lnTo>
                  <a:pt x="378" y="264"/>
                </a:lnTo>
                <a:lnTo>
                  <a:pt x="380" y="266"/>
                </a:lnTo>
                <a:lnTo>
                  <a:pt x="382" y="266"/>
                </a:lnTo>
                <a:lnTo>
                  <a:pt x="388" y="262"/>
                </a:lnTo>
                <a:lnTo>
                  <a:pt x="388" y="258"/>
                </a:lnTo>
                <a:lnTo>
                  <a:pt x="398" y="258"/>
                </a:lnTo>
                <a:lnTo>
                  <a:pt x="406" y="256"/>
                </a:lnTo>
                <a:lnTo>
                  <a:pt x="408" y="252"/>
                </a:lnTo>
                <a:lnTo>
                  <a:pt x="414" y="252"/>
                </a:lnTo>
                <a:lnTo>
                  <a:pt x="418" y="248"/>
                </a:lnTo>
                <a:lnTo>
                  <a:pt x="424" y="248"/>
                </a:lnTo>
                <a:lnTo>
                  <a:pt x="426" y="244"/>
                </a:lnTo>
                <a:lnTo>
                  <a:pt x="432" y="244"/>
                </a:lnTo>
                <a:lnTo>
                  <a:pt x="436" y="244"/>
                </a:lnTo>
                <a:lnTo>
                  <a:pt x="436" y="246"/>
                </a:lnTo>
                <a:lnTo>
                  <a:pt x="438" y="248"/>
                </a:lnTo>
                <a:lnTo>
                  <a:pt x="438" y="246"/>
                </a:lnTo>
                <a:lnTo>
                  <a:pt x="438" y="244"/>
                </a:lnTo>
                <a:lnTo>
                  <a:pt x="438" y="242"/>
                </a:lnTo>
                <a:lnTo>
                  <a:pt x="438" y="240"/>
                </a:lnTo>
                <a:lnTo>
                  <a:pt x="446" y="236"/>
                </a:lnTo>
                <a:lnTo>
                  <a:pt x="448" y="234"/>
                </a:lnTo>
                <a:lnTo>
                  <a:pt x="450" y="232"/>
                </a:lnTo>
                <a:lnTo>
                  <a:pt x="452" y="232"/>
                </a:lnTo>
                <a:lnTo>
                  <a:pt x="452" y="234"/>
                </a:lnTo>
                <a:lnTo>
                  <a:pt x="452" y="236"/>
                </a:lnTo>
                <a:lnTo>
                  <a:pt x="450" y="238"/>
                </a:lnTo>
                <a:lnTo>
                  <a:pt x="452" y="238"/>
                </a:lnTo>
                <a:lnTo>
                  <a:pt x="456" y="238"/>
                </a:lnTo>
                <a:lnTo>
                  <a:pt x="456" y="242"/>
                </a:lnTo>
                <a:lnTo>
                  <a:pt x="460" y="244"/>
                </a:lnTo>
                <a:lnTo>
                  <a:pt x="460" y="248"/>
                </a:lnTo>
                <a:lnTo>
                  <a:pt x="452" y="248"/>
                </a:lnTo>
                <a:lnTo>
                  <a:pt x="450" y="250"/>
                </a:lnTo>
                <a:lnTo>
                  <a:pt x="450" y="252"/>
                </a:lnTo>
                <a:lnTo>
                  <a:pt x="462" y="252"/>
                </a:lnTo>
                <a:lnTo>
                  <a:pt x="468" y="248"/>
                </a:lnTo>
                <a:lnTo>
                  <a:pt x="470" y="248"/>
                </a:lnTo>
                <a:lnTo>
                  <a:pt x="470" y="250"/>
                </a:lnTo>
                <a:lnTo>
                  <a:pt x="474" y="252"/>
                </a:lnTo>
                <a:lnTo>
                  <a:pt x="476" y="250"/>
                </a:lnTo>
                <a:lnTo>
                  <a:pt x="474" y="246"/>
                </a:lnTo>
                <a:lnTo>
                  <a:pt x="482" y="242"/>
                </a:lnTo>
                <a:lnTo>
                  <a:pt x="490" y="240"/>
                </a:lnTo>
                <a:lnTo>
                  <a:pt x="494" y="240"/>
                </a:lnTo>
                <a:lnTo>
                  <a:pt x="498" y="240"/>
                </a:lnTo>
                <a:lnTo>
                  <a:pt x="506" y="246"/>
                </a:lnTo>
                <a:lnTo>
                  <a:pt x="510" y="246"/>
                </a:lnTo>
                <a:lnTo>
                  <a:pt x="512" y="242"/>
                </a:lnTo>
                <a:lnTo>
                  <a:pt x="510" y="240"/>
                </a:lnTo>
                <a:lnTo>
                  <a:pt x="510" y="238"/>
                </a:lnTo>
                <a:lnTo>
                  <a:pt x="512" y="238"/>
                </a:lnTo>
                <a:lnTo>
                  <a:pt x="512" y="240"/>
                </a:lnTo>
                <a:lnTo>
                  <a:pt x="514" y="240"/>
                </a:lnTo>
                <a:lnTo>
                  <a:pt x="518" y="238"/>
                </a:lnTo>
                <a:lnTo>
                  <a:pt x="524" y="234"/>
                </a:lnTo>
                <a:lnTo>
                  <a:pt x="530" y="234"/>
                </a:lnTo>
                <a:lnTo>
                  <a:pt x="528" y="248"/>
                </a:lnTo>
                <a:lnTo>
                  <a:pt x="536" y="254"/>
                </a:lnTo>
                <a:lnTo>
                  <a:pt x="538" y="244"/>
                </a:lnTo>
                <a:lnTo>
                  <a:pt x="542" y="242"/>
                </a:lnTo>
                <a:lnTo>
                  <a:pt x="544" y="244"/>
                </a:lnTo>
                <a:lnTo>
                  <a:pt x="546" y="244"/>
                </a:lnTo>
                <a:lnTo>
                  <a:pt x="550" y="244"/>
                </a:lnTo>
                <a:lnTo>
                  <a:pt x="552" y="242"/>
                </a:lnTo>
                <a:lnTo>
                  <a:pt x="552" y="232"/>
                </a:lnTo>
                <a:lnTo>
                  <a:pt x="552" y="226"/>
                </a:lnTo>
                <a:lnTo>
                  <a:pt x="550" y="222"/>
                </a:lnTo>
                <a:lnTo>
                  <a:pt x="548" y="220"/>
                </a:lnTo>
                <a:lnTo>
                  <a:pt x="548" y="218"/>
                </a:lnTo>
                <a:lnTo>
                  <a:pt x="554" y="216"/>
                </a:lnTo>
                <a:lnTo>
                  <a:pt x="556" y="212"/>
                </a:lnTo>
                <a:lnTo>
                  <a:pt x="562" y="212"/>
                </a:lnTo>
                <a:lnTo>
                  <a:pt x="566" y="214"/>
                </a:lnTo>
                <a:lnTo>
                  <a:pt x="572" y="214"/>
                </a:lnTo>
                <a:lnTo>
                  <a:pt x="576" y="212"/>
                </a:lnTo>
                <a:lnTo>
                  <a:pt x="576" y="210"/>
                </a:lnTo>
                <a:lnTo>
                  <a:pt x="578" y="210"/>
                </a:lnTo>
                <a:lnTo>
                  <a:pt x="582" y="210"/>
                </a:lnTo>
                <a:lnTo>
                  <a:pt x="584" y="210"/>
                </a:lnTo>
                <a:lnTo>
                  <a:pt x="586" y="214"/>
                </a:lnTo>
                <a:lnTo>
                  <a:pt x="588" y="214"/>
                </a:lnTo>
                <a:lnTo>
                  <a:pt x="590" y="214"/>
                </a:lnTo>
                <a:lnTo>
                  <a:pt x="590" y="216"/>
                </a:lnTo>
                <a:lnTo>
                  <a:pt x="592" y="218"/>
                </a:lnTo>
                <a:lnTo>
                  <a:pt x="600" y="218"/>
                </a:lnTo>
                <a:lnTo>
                  <a:pt x="606" y="220"/>
                </a:lnTo>
                <a:lnTo>
                  <a:pt x="604" y="232"/>
                </a:lnTo>
                <a:lnTo>
                  <a:pt x="606" y="232"/>
                </a:lnTo>
                <a:lnTo>
                  <a:pt x="610" y="224"/>
                </a:lnTo>
                <a:lnTo>
                  <a:pt x="622" y="228"/>
                </a:lnTo>
                <a:lnTo>
                  <a:pt x="620" y="230"/>
                </a:lnTo>
                <a:lnTo>
                  <a:pt x="620" y="232"/>
                </a:lnTo>
                <a:lnTo>
                  <a:pt x="626" y="234"/>
                </a:lnTo>
                <a:lnTo>
                  <a:pt x="632" y="236"/>
                </a:lnTo>
                <a:lnTo>
                  <a:pt x="638" y="244"/>
                </a:lnTo>
                <a:lnTo>
                  <a:pt x="640" y="248"/>
                </a:lnTo>
                <a:lnTo>
                  <a:pt x="642" y="248"/>
                </a:lnTo>
                <a:lnTo>
                  <a:pt x="644" y="248"/>
                </a:lnTo>
                <a:lnTo>
                  <a:pt x="646" y="254"/>
                </a:lnTo>
                <a:lnTo>
                  <a:pt x="648" y="254"/>
                </a:lnTo>
                <a:lnTo>
                  <a:pt x="652" y="252"/>
                </a:lnTo>
                <a:lnTo>
                  <a:pt x="654" y="244"/>
                </a:lnTo>
                <a:lnTo>
                  <a:pt x="656" y="236"/>
                </a:lnTo>
                <a:lnTo>
                  <a:pt x="654" y="236"/>
                </a:lnTo>
                <a:lnTo>
                  <a:pt x="652" y="238"/>
                </a:lnTo>
                <a:lnTo>
                  <a:pt x="648" y="230"/>
                </a:lnTo>
                <a:lnTo>
                  <a:pt x="648" y="228"/>
                </a:lnTo>
                <a:lnTo>
                  <a:pt x="648" y="226"/>
                </a:lnTo>
                <a:lnTo>
                  <a:pt x="648" y="224"/>
                </a:lnTo>
                <a:lnTo>
                  <a:pt x="652" y="222"/>
                </a:lnTo>
                <a:lnTo>
                  <a:pt x="652" y="218"/>
                </a:lnTo>
                <a:lnTo>
                  <a:pt x="648" y="218"/>
                </a:lnTo>
                <a:lnTo>
                  <a:pt x="646" y="220"/>
                </a:lnTo>
                <a:lnTo>
                  <a:pt x="642" y="216"/>
                </a:lnTo>
                <a:lnTo>
                  <a:pt x="638" y="214"/>
                </a:lnTo>
                <a:lnTo>
                  <a:pt x="636" y="214"/>
                </a:lnTo>
                <a:lnTo>
                  <a:pt x="634" y="216"/>
                </a:lnTo>
                <a:lnTo>
                  <a:pt x="636" y="206"/>
                </a:lnTo>
                <a:lnTo>
                  <a:pt x="638" y="204"/>
                </a:lnTo>
                <a:lnTo>
                  <a:pt x="642" y="200"/>
                </a:lnTo>
                <a:lnTo>
                  <a:pt x="642" y="196"/>
                </a:lnTo>
                <a:lnTo>
                  <a:pt x="640" y="190"/>
                </a:lnTo>
                <a:lnTo>
                  <a:pt x="636" y="182"/>
                </a:lnTo>
                <a:lnTo>
                  <a:pt x="636" y="176"/>
                </a:lnTo>
                <a:lnTo>
                  <a:pt x="636" y="172"/>
                </a:lnTo>
                <a:lnTo>
                  <a:pt x="646" y="166"/>
                </a:lnTo>
                <a:lnTo>
                  <a:pt x="648" y="164"/>
                </a:lnTo>
                <a:lnTo>
                  <a:pt x="650" y="158"/>
                </a:lnTo>
                <a:lnTo>
                  <a:pt x="656" y="152"/>
                </a:lnTo>
                <a:lnTo>
                  <a:pt x="662" y="146"/>
                </a:lnTo>
                <a:lnTo>
                  <a:pt x="664" y="138"/>
                </a:lnTo>
                <a:lnTo>
                  <a:pt x="668" y="132"/>
                </a:lnTo>
                <a:lnTo>
                  <a:pt x="672" y="130"/>
                </a:lnTo>
                <a:lnTo>
                  <a:pt x="674" y="128"/>
                </a:lnTo>
                <a:lnTo>
                  <a:pt x="676" y="124"/>
                </a:lnTo>
                <a:lnTo>
                  <a:pt x="678" y="126"/>
                </a:lnTo>
                <a:lnTo>
                  <a:pt x="694" y="126"/>
                </a:lnTo>
                <a:lnTo>
                  <a:pt x="700" y="124"/>
                </a:lnTo>
                <a:lnTo>
                  <a:pt x="706" y="128"/>
                </a:lnTo>
                <a:lnTo>
                  <a:pt x="710" y="128"/>
                </a:lnTo>
                <a:lnTo>
                  <a:pt x="710" y="134"/>
                </a:lnTo>
                <a:lnTo>
                  <a:pt x="714" y="138"/>
                </a:lnTo>
                <a:lnTo>
                  <a:pt x="714" y="140"/>
                </a:lnTo>
                <a:lnTo>
                  <a:pt x="712" y="140"/>
                </a:lnTo>
                <a:lnTo>
                  <a:pt x="712" y="144"/>
                </a:lnTo>
                <a:lnTo>
                  <a:pt x="714" y="146"/>
                </a:lnTo>
                <a:lnTo>
                  <a:pt x="710" y="150"/>
                </a:lnTo>
                <a:lnTo>
                  <a:pt x="710" y="158"/>
                </a:lnTo>
                <a:lnTo>
                  <a:pt x="710" y="162"/>
                </a:lnTo>
                <a:lnTo>
                  <a:pt x="708" y="166"/>
                </a:lnTo>
                <a:lnTo>
                  <a:pt x="704" y="172"/>
                </a:lnTo>
                <a:lnTo>
                  <a:pt x="702" y="174"/>
                </a:lnTo>
                <a:lnTo>
                  <a:pt x="702" y="180"/>
                </a:lnTo>
                <a:lnTo>
                  <a:pt x="702" y="182"/>
                </a:lnTo>
                <a:lnTo>
                  <a:pt x="704" y="186"/>
                </a:lnTo>
                <a:lnTo>
                  <a:pt x="712" y="188"/>
                </a:lnTo>
                <a:lnTo>
                  <a:pt x="710" y="196"/>
                </a:lnTo>
                <a:lnTo>
                  <a:pt x="714" y="198"/>
                </a:lnTo>
                <a:lnTo>
                  <a:pt x="714" y="206"/>
                </a:lnTo>
                <a:lnTo>
                  <a:pt x="708" y="214"/>
                </a:lnTo>
                <a:lnTo>
                  <a:pt x="708" y="216"/>
                </a:lnTo>
                <a:lnTo>
                  <a:pt x="710" y="218"/>
                </a:lnTo>
                <a:lnTo>
                  <a:pt x="708" y="222"/>
                </a:lnTo>
                <a:lnTo>
                  <a:pt x="708" y="226"/>
                </a:lnTo>
                <a:lnTo>
                  <a:pt x="712" y="228"/>
                </a:lnTo>
                <a:lnTo>
                  <a:pt x="716" y="236"/>
                </a:lnTo>
                <a:lnTo>
                  <a:pt x="722" y="242"/>
                </a:lnTo>
                <a:lnTo>
                  <a:pt x="718" y="254"/>
                </a:lnTo>
                <a:lnTo>
                  <a:pt x="718" y="260"/>
                </a:lnTo>
                <a:lnTo>
                  <a:pt x="722" y="266"/>
                </a:lnTo>
                <a:lnTo>
                  <a:pt x="716" y="268"/>
                </a:lnTo>
                <a:lnTo>
                  <a:pt x="716" y="274"/>
                </a:lnTo>
                <a:lnTo>
                  <a:pt x="712" y="276"/>
                </a:lnTo>
                <a:lnTo>
                  <a:pt x="712" y="280"/>
                </a:lnTo>
                <a:lnTo>
                  <a:pt x="708" y="284"/>
                </a:lnTo>
                <a:lnTo>
                  <a:pt x="700" y="280"/>
                </a:lnTo>
                <a:lnTo>
                  <a:pt x="696" y="286"/>
                </a:lnTo>
                <a:lnTo>
                  <a:pt x="692" y="288"/>
                </a:lnTo>
                <a:lnTo>
                  <a:pt x="684" y="288"/>
                </a:lnTo>
                <a:lnTo>
                  <a:pt x="670" y="288"/>
                </a:lnTo>
                <a:lnTo>
                  <a:pt x="670" y="292"/>
                </a:lnTo>
                <a:lnTo>
                  <a:pt x="678" y="296"/>
                </a:lnTo>
                <a:lnTo>
                  <a:pt x="682" y="300"/>
                </a:lnTo>
                <a:lnTo>
                  <a:pt x="688" y="300"/>
                </a:lnTo>
                <a:lnTo>
                  <a:pt x="690" y="298"/>
                </a:lnTo>
                <a:lnTo>
                  <a:pt x="696" y="298"/>
                </a:lnTo>
                <a:lnTo>
                  <a:pt x="702" y="298"/>
                </a:lnTo>
                <a:lnTo>
                  <a:pt x="702" y="302"/>
                </a:lnTo>
                <a:lnTo>
                  <a:pt x="706" y="304"/>
                </a:lnTo>
                <a:lnTo>
                  <a:pt x="708" y="312"/>
                </a:lnTo>
                <a:lnTo>
                  <a:pt x="710" y="312"/>
                </a:lnTo>
                <a:lnTo>
                  <a:pt x="714" y="312"/>
                </a:lnTo>
                <a:lnTo>
                  <a:pt x="716" y="314"/>
                </a:lnTo>
                <a:lnTo>
                  <a:pt x="712" y="296"/>
                </a:lnTo>
                <a:lnTo>
                  <a:pt x="704" y="294"/>
                </a:lnTo>
                <a:lnTo>
                  <a:pt x="706" y="290"/>
                </a:lnTo>
                <a:lnTo>
                  <a:pt x="716" y="288"/>
                </a:lnTo>
                <a:lnTo>
                  <a:pt x="722" y="286"/>
                </a:lnTo>
                <a:lnTo>
                  <a:pt x="726" y="286"/>
                </a:lnTo>
                <a:lnTo>
                  <a:pt x="734" y="274"/>
                </a:lnTo>
                <a:lnTo>
                  <a:pt x="734" y="270"/>
                </a:lnTo>
                <a:lnTo>
                  <a:pt x="734" y="268"/>
                </a:lnTo>
                <a:lnTo>
                  <a:pt x="736" y="262"/>
                </a:lnTo>
                <a:lnTo>
                  <a:pt x="738" y="258"/>
                </a:lnTo>
                <a:lnTo>
                  <a:pt x="738" y="252"/>
                </a:lnTo>
                <a:lnTo>
                  <a:pt x="734" y="248"/>
                </a:lnTo>
                <a:lnTo>
                  <a:pt x="736" y="244"/>
                </a:lnTo>
                <a:lnTo>
                  <a:pt x="738" y="240"/>
                </a:lnTo>
                <a:lnTo>
                  <a:pt x="738" y="236"/>
                </a:lnTo>
                <a:lnTo>
                  <a:pt x="742" y="236"/>
                </a:lnTo>
                <a:lnTo>
                  <a:pt x="746" y="234"/>
                </a:lnTo>
                <a:lnTo>
                  <a:pt x="756" y="232"/>
                </a:lnTo>
                <a:lnTo>
                  <a:pt x="758" y="228"/>
                </a:lnTo>
                <a:lnTo>
                  <a:pt x="766" y="228"/>
                </a:lnTo>
                <a:lnTo>
                  <a:pt x="770" y="240"/>
                </a:lnTo>
                <a:lnTo>
                  <a:pt x="772" y="244"/>
                </a:lnTo>
                <a:lnTo>
                  <a:pt x="774" y="250"/>
                </a:lnTo>
                <a:lnTo>
                  <a:pt x="774" y="256"/>
                </a:lnTo>
                <a:lnTo>
                  <a:pt x="770" y="270"/>
                </a:lnTo>
                <a:lnTo>
                  <a:pt x="776" y="276"/>
                </a:lnTo>
                <a:lnTo>
                  <a:pt x="782" y="280"/>
                </a:lnTo>
                <a:lnTo>
                  <a:pt x="784" y="278"/>
                </a:lnTo>
                <a:lnTo>
                  <a:pt x="782" y="278"/>
                </a:lnTo>
                <a:lnTo>
                  <a:pt x="782" y="272"/>
                </a:lnTo>
                <a:lnTo>
                  <a:pt x="788" y="270"/>
                </a:lnTo>
                <a:lnTo>
                  <a:pt x="790" y="274"/>
                </a:lnTo>
                <a:lnTo>
                  <a:pt x="798" y="276"/>
                </a:lnTo>
                <a:lnTo>
                  <a:pt x="806" y="276"/>
                </a:lnTo>
                <a:lnTo>
                  <a:pt x="804" y="272"/>
                </a:lnTo>
                <a:lnTo>
                  <a:pt x="796" y="270"/>
                </a:lnTo>
                <a:lnTo>
                  <a:pt x="788" y="268"/>
                </a:lnTo>
                <a:lnTo>
                  <a:pt x="784" y="264"/>
                </a:lnTo>
                <a:lnTo>
                  <a:pt x="780" y="264"/>
                </a:lnTo>
                <a:lnTo>
                  <a:pt x="780" y="258"/>
                </a:lnTo>
                <a:lnTo>
                  <a:pt x="780" y="256"/>
                </a:lnTo>
                <a:lnTo>
                  <a:pt x="788" y="252"/>
                </a:lnTo>
                <a:lnTo>
                  <a:pt x="786" y="248"/>
                </a:lnTo>
                <a:lnTo>
                  <a:pt x="784" y="244"/>
                </a:lnTo>
                <a:lnTo>
                  <a:pt x="784" y="242"/>
                </a:lnTo>
                <a:lnTo>
                  <a:pt x="780" y="240"/>
                </a:lnTo>
                <a:lnTo>
                  <a:pt x="778" y="234"/>
                </a:lnTo>
                <a:lnTo>
                  <a:pt x="776" y="228"/>
                </a:lnTo>
                <a:lnTo>
                  <a:pt x="766" y="224"/>
                </a:lnTo>
                <a:lnTo>
                  <a:pt x="752" y="222"/>
                </a:lnTo>
                <a:lnTo>
                  <a:pt x="748" y="224"/>
                </a:lnTo>
                <a:lnTo>
                  <a:pt x="744" y="226"/>
                </a:lnTo>
                <a:lnTo>
                  <a:pt x="736" y="226"/>
                </a:lnTo>
                <a:lnTo>
                  <a:pt x="734" y="226"/>
                </a:lnTo>
                <a:lnTo>
                  <a:pt x="734" y="228"/>
                </a:lnTo>
                <a:lnTo>
                  <a:pt x="732" y="228"/>
                </a:lnTo>
                <a:lnTo>
                  <a:pt x="730" y="228"/>
                </a:lnTo>
                <a:lnTo>
                  <a:pt x="730" y="220"/>
                </a:lnTo>
                <a:lnTo>
                  <a:pt x="728" y="218"/>
                </a:lnTo>
                <a:lnTo>
                  <a:pt x="726" y="210"/>
                </a:lnTo>
                <a:lnTo>
                  <a:pt x="728" y="206"/>
                </a:lnTo>
                <a:lnTo>
                  <a:pt x="730" y="202"/>
                </a:lnTo>
                <a:lnTo>
                  <a:pt x="730" y="196"/>
                </a:lnTo>
                <a:lnTo>
                  <a:pt x="726" y="190"/>
                </a:lnTo>
                <a:lnTo>
                  <a:pt x="722" y="186"/>
                </a:lnTo>
                <a:lnTo>
                  <a:pt x="722" y="182"/>
                </a:lnTo>
                <a:lnTo>
                  <a:pt x="724" y="180"/>
                </a:lnTo>
                <a:lnTo>
                  <a:pt x="726" y="176"/>
                </a:lnTo>
                <a:lnTo>
                  <a:pt x="726" y="174"/>
                </a:lnTo>
                <a:lnTo>
                  <a:pt x="726" y="170"/>
                </a:lnTo>
                <a:lnTo>
                  <a:pt x="728" y="168"/>
                </a:lnTo>
                <a:lnTo>
                  <a:pt x="730" y="168"/>
                </a:lnTo>
                <a:lnTo>
                  <a:pt x="734" y="164"/>
                </a:lnTo>
                <a:lnTo>
                  <a:pt x="736" y="158"/>
                </a:lnTo>
                <a:lnTo>
                  <a:pt x="738" y="150"/>
                </a:lnTo>
                <a:lnTo>
                  <a:pt x="738" y="144"/>
                </a:lnTo>
                <a:lnTo>
                  <a:pt x="734" y="132"/>
                </a:lnTo>
                <a:lnTo>
                  <a:pt x="738" y="130"/>
                </a:lnTo>
                <a:lnTo>
                  <a:pt x="742" y="138"/>
                </a:lnTo>
                <a:lnTo>
                  <a:pt x="742" y="140"/>
                </a:lnTo>
                <a:lnTo>
                  <a:pt x="740" y="142"/>
                </a:lnTo>
                <a:lnTo>
                  <a:pt x="740" y="144"/>
                </a:lnTo>
                <a:lnTo>
                  <a:pt x="742" y="146"/>
                </a:lnTo>
                <a:lnTo>
                  <a:pt x="744" y="150"/>
                </a:lnTo>
                <a:lnTo>
                  <a:pt x="742" y="154"/>
                </a:lnTo>
                <a:lnTo>
                  <a:pt x="740" y="158"/>
                </a:lnTo>
                <a:lnTo>
                  <a:pt x="740" y="160"/>
                </a:lnTo>
                <a:lnTo>
                  <a:pt x="742" y="160"/>
                </a:lnTo>
                <a:lnTo>
                  <a:pt x="742" y="166"/>
                </a:lnTo>
                <a:lnTo>
                  <a:pt x="746" y="172"/>
                </a:lnTo>
                <a:lnTo>
                  <a:pt x="748" y="176"/>
                </a:lnTo>
                <a:lnTo>
                  <a:pt x="744" y="180"/>
                </a:lnTo>
                <a:lnTo>
                  <a:pt x="748" y="184"/>
                </a:lnTo>
                <a:lnTo>
                  <a:pt x="752" y="186"/>
                </a:lnTo>
                <a:lnTo>
                  <a:pt x="754" y="186"/>
                </a:lnTo>
                <a:lnTo>
                  <a:pt x="756" y="184"/>
                </a:lnTo>
                <a:lnTo>
                  <a:pt x="758" y="182"/>
                </a:lnTo>
                <a:lnTo>
                  <a:pt x="764" y="182"/>
                </a:lnTo>
                <a:lnTo>
                  <a:pt x="766" y="184"/>
                </a:lnTo>
                <a:lnTo>
                  <a:pt x="778" y="182"/>
                </a:lnTo>
                <a:lnTo>
                  <a:pt x="780" y="184"/>
                </a:lnTo>
                <a:lnTo>
                  <a:pt x="782" y="182"/>
                </a:lnTo>
                <a:lnTo>
                  <a:pt x="780" y="178"/>
                </a:lnTo>
                <a:lnTo>
                  <a:pt x="776" y="178"/>
                </a:lnTo>
                <a:lnTo>
                  <a:pt x="774" y="174"/>
                </a:lnTo>
                <a:lnTo>
                  <a:pt x="768" y="174"/>
                </a:lnTo>
                <a:lnTo>
                  <a:pt x="766" y="170"/>
                </a:lnTo>
                <a:lnTo>
                  <a:pt x="764" y="170"/>
                </a:lnTo>
                <a:lnTo>
                  <a:pt x="760" y="168"/>
                </a:lnTo>
                <a:lnTo>
                  <a:pt x="764" y="158"/>
                </a:lnTo>
                <a:lnTo>
                  <a:pt x="774" y="160"/>
                </a:lnTo>
                <a:lnTo>
                  <a:pt x="782" y="164"/>
                </a:lnTo>
                <a:lnTo>
                  <a:pt x="784" y="164"/>
                </a:lnTo>
                <a:lnTo>
                  <a:pt x="788" y="162"/>
                </a:lnTo>
                <a:lnTo>
                  <a:pt x="790" y="156"/>
                </a:lnTo>
                <a:lnTo>
                  <a:pt x="786" y="154"/>
                </a:lnTo>
                <a:lnTo>
                  <a:pt x="780" y="154"/>
                </a:lnTo>
                <a:lnTo>
                  <a:pt x="790" y="148"/>
                </a:lnTo>
                <a:lnTo>
                  <a:pt x="794" y="146"/>
                </a:lnTo>
                <a:lnTo>
                  <a:pt x="802" y="146"/>
                </a:lnTo>
                <a:lnTo>
                  <a:pt x="812" y="150"/>
                </a:lnTo>
                <a:lnTo>
                  <a:pt x="816" y="154"/>
                </a:lnTo>
                <a:lnTo>
                  <a:pt x="820" y="154"/>
                </a:lnTo>
                <a:lnTo>
                  <a:pt x="822" y="158"/>
                </a:lnTo>
                <a:lnTo>
                  <a:pt x="826" y="162"/>
                </a:lnTo>
                <a:lnTo>
                  <a:pt x="832" y="162"/>
                </a:lnTo>
                <a:lnTo>
                  <a:pt x="836" y="162"/>
                </a:lnTo>
                <a:lnTo>
                  <a:pt x="842" y="162"/>
                </a:lnTo>
                <a:lnTo>
                  <a:pt x="848" y="162"/>
                </a:lnTo>
                <a:lnTo>
                  <a:pt x="850" y="164"/>
                </a:lnTo>
                <a:lnTo>
                  <a:pt x="850" y="166"/>
                </a:lnTo>
                <a:lnTo>
                  <a:pt x="848" y="168"/>
                </a:lnTo>
                <a:lnTo>
                  <a:pt x="844" y="174"/>
                </a:lnTo>
                <a:lnTo>
                  <a:pt x="840" y="178"/>
                </a:lnTo>
                <a:lnTo>
                  <a:pt x="840" y="182"/>
                </a:lnTo>
                <a:lnTo>
                  <a:pt x="840" y="192"/>
                </a:lnTo>
                <a:lnTo>
                  <a:pt x="838" y="194"/>
                </a:lnTo>
                <a:lnTo>
                  <a:pt x="834" y="202"/>
                </a:lnTo>
                <a:lnTo>
                  <a:pt x="830" y="210"/>
                </a:lnTo>
                <a:lnTo>
                  <a:pt x="834" y="208"/>
                </a:lnTo>
                <a:lnTo>
                  <a:pt x="840" y="202"/>
                </a:lnTo>
                <a:lnTo>
                  <a:pt x="842" y="202"/>
                </a:lnTo>
                <a:lnTo>
                  <a:pt x="842" y="206"/>
                </a:lnTo>
                <a:lnTo>
                  <a:pt x="848" y="210"/>
                </a:lnTo>
                <a:lnTo>
                  <a:pt x="848" y="214"/>
                </a:lnTo>
                <a:lnTo>
                  <a:pt x="858" y="216"/>
                </a:lnTo>
                <a:lnTo>
                  <a:pt x="868" y="218"/>
                </a:lnTo>
                <a:lnTo>
                  <a:pt x="870" y="216"/>
                </a:lnTo>
                <a:lnTo>
                  <a:pt x="872" y="214"/>
                </a:lnTo>
                <a:lnTo>
                  <a:pt x="874" y="214"/>
                </a:lnTo>
                <a:lnTo>
                  <a:pt x="876" y="216"/>
                </a:lnTo>
                <a:lnTo>
                  <a:pt x="880" y="218"/>
                </a:lnTo>
                <a:lnTo>
                  <a:pt x="880" y="224"/>
                </a:lnTo>
                <a:lnTo>
                  <a:pt x="884" y="224"/>
                </a:lnTo>
                <a:lnTo>
                  <a:pt x="886" y="226"/>
                </a:lnTo>
                <a:lnTo>
                  <a:pt x="884" y="218"/>
                </a:lnTo>
                <a:lnTo>
                  <a:pt x="884" y="216"/>
                </a:lnTo>
                <a:lnTo>
                  <a:pt x="880" y="214"/>
                </a:lnTo>
                <a:lnTo>
                  <a:pt x="878" y="214"/>
                </a:lnTo>
                <a:lnTo>
                  <a:pt x="876" y="214"/>
                </a:lnTo>
                <a:lnTo>
                  <a:pt x="874" y="210"/>
                </a:lnTo>
                <a:lnTo>
                  <a:pt x="872" y="210"/>
                </a:lnTo>
                <a:lnTo>
                  <a:pt x="868" y="212"/>
                </a:lnTo>
                <a:lnTo>
                  <a:pt x="862" y="214"/>
                </a:lnTo>
                <a:lnTo>
                  <a:pt x="850" y="206"/>
                </a:lnTo>
                <a:lnTo>
                  <a:pt x="848" y="200"/>
                </a:lnTo>
                <a:lnTo>
                  <a:pt x="858" y="198"/>
                </a:lnTo>
                <a:lnTo>
                  <a:pt x="858" y="190"/>
                </a:lnTo>
                <a:lnTo>
                  <a:pt x="854" y="184"/>
                </a:lnTo>
                <a:lnTo>
                  <a:pt x="854" y="180"/>
                </a:lnTo>
                <a:lnTo>
                  <a:pt x="854" y="178"/>
                </a:lnTo>
                <a:lnTo>
                  <a:pt x="856" y="172"/>
                </a:lnTo>
                <a:lnTo>
                  <a:pt x="858" y="168"/>
                </a:lnTo>
                <a:lnTo>
                  <a:pt x="858" y="166"/>
                </a:lnTo>
                <a:lnTo>
                  <a:pt x="858" y="162"/>
                </a:lnTo>
                <a:lnTo>
                  <a:pt x="846" y="158"/>
                </a:lnTo>
                <a:lnTo>
                  <a:pt x="846" y="154"/>
                </a:lnTo>
                <a:lnTo>
                  <a:pt x="842" y="152"/>
                </a:lnTo>
                <a:lnTo>
                  <a:pt x="838" y="152"/>
                </a:lnTo>
                <a:lnTo>
                  <a:pt x="834" y="152"/>
                </a:lnTo>
                <a:lnTo>
                  <a:pt x="832" y="150"/>
                </a:lnTo>
                <a:lnTo>
                  <a:pt x="826" y="146"/>
                </a:lnTo>
                <a:lnTo>
                  <a:pt x="822" y="144"/>
                </a:lnTo>
                <a:lnTo>
                  <a:pt x="820" y="138"/>
                </a:lnTo>
                <a:lnTo>
                  <a:pt x="822" y="130"/>
                </a:lnTo>
                <a:lnTo>
                  <a:pt x="824" y="122"/>
                </a:lnTo>
                <a:lnTo>
                  <a:pt x="824" y="120"/>
                </a:lnTo>
                <a:lnTo>
                  <a:pt x="824" y="118"/>
                </a:lnTo>
                <a:lnTo>
                  <a:pt x="828" y="110"/>
                </a:lnTo>
                <a:lnTo>
                  <a:pt x="830" y="110"/>
                </a:lnTo>
                <a:lnTo>
                  <a:pt x="832" y="110"/>
                </a:lnTo>
                <a:lnTo>
                  <a:pt x="834" y="108"/>
                </a:lnTo>
                <a:lnTo>
                  <a:pt x="840" y="108"/>
                </a:lnTo>
                <a:lnTo>
                  <a:pt x="844" y="108"/>
                </a:lnTo>
                <a:lnTo>
                  <a:pt x="848" y="106"/>
                </a:lnTo>
                <a:lnTo>
                  <a:pt x="852" y="106"/>
                </a:lnTo>
                <a:lnTo>
                  <a:pt x="858" y="108"/>
                </a:lnTo>
                <a:lnTo>
                  <a:pt x="862" y="104"/>
                </a:lnTo>
                <a:lnTo>
                  <a:pt x="866" y="104"/>
                </a:lnTo>
                <a:lnTo>
                  <a:pt x="870" y="104"/>
                </a:lnTo>
                <a:lnTo>
                  <a:pt x="874" y="106"/>
                </a:lnTo>
                <a:lnTo>
                  <a:pt x="876" y="108"/>
                </a:lnTo>
                <a:lnTo>
                  <a:pt x="878" y="108"/>
                </a:lnTo>
                <a:lnTo>
                  <a:pt x="880" y="106"/>
                </a:lnTo>
                <a:lnTo>
                  <a:pt x="882" y="106"/>
                </a:lnTo>
                <a:lnTo>
                  <a:pt x="886" y="106"/>
                </a:lnTo>
                <a:lnTo>
                  <a:pt x="890" y="104"/>
                </a:lnTo>
                <a:lnTo>
                  <a:pt x="896" y="104"/>
                </a:lnTo>
                <a:lnTo>
                  <a:pt x="900" y="104"/>
                </a:lnTo>
                <a:lnTo>
                  <a:pt x="902" y="106"/>
                </a:lnTo>
                <a:lnTo>
                  <a:pt x="902" y="108"/>
                </a:lnTo>
                <a:lnTo>
                  <a:pt x="900" y="112"/>
                </a:lnTo>
                <a:lnTo>
                  <a:pt x="902" y="114"/>
                </a:lnTo>
                <a:lnTo>
                  <a:pt x="908" y="114"/>
                </a:lnTo>
                <a:lnTo>
                  <a:pt x="908" y="110"/>
                </a:lnTo>
                <a:lnTo>
                  <a:pt x="906" y="104"/>
                </a:lnTo>
                <a:lnTo>
                  <a:pt x="902" y="96"/>
                </a:lnTo>
                <a:lnTo>
                  <a:pt x="898" y="94"/>
                </a:lnTo>
                <a:lnTo>
                  <a:pt x="894" y="92"/>
                </a:lnTo>
                <a:lnTo>
                  <a:pt x="894" y="88"/>
                </a:lnTo>
                <a:lnTo>
                  <a:pt x="900" y="88"/>
                </a:lnTo>
                <a:lnTo>
                  <a:pt x="906" y="88"/>
                </a:lnTo>
                <a:lnTo>
                  <a:pt x="906" y="86"/>
                </a:lnTo>
                <a:lnTo>
                  <a:pt x="904" y="84"/>
                </a:lnTo>
                <a:lnTo>
                  <a:pt x="902" y="82"/>
                </a:lnTo>
                <a:lnTo>
                  <a:pt x="900" y="80"/>
                </a:lnTo>
                <a:lnTo>
                  <a:pt x="896" y="80"/>
                </a:lnTo>
                <a:lnTo>
                  <a:pt x="898" y="76"/>
                </a:lnTo>
                <a:lnTo>
                  <a:pt x="908" y="82"/>
                </a:lnTo>
                <a:lnTo>
                  <a:pt x="910" y="74"/>
                </a:lnTo>
                <a:lnTo>
                  <a:pt x="912" y="70"/>
                </a:lnTo>
                <a:lnTo>
                  <a:pt x="916" y="70"/>
                </a:lnTo>
                <a:lnTo>
                  <a:pt x="918" y="66"/>
                </a:lnTo>
                <a:lnTo>
                  <a:pt x="914" y="64"/>
                </a:lnTo>
                <a:lnTo>
                  <a:pt x="910" y="64"/>
                </a:lnTo>
                <a:lnTo>
                  <a:pt x="910" y="62"/>
                </a:lnTo>
                <a:lnTo>
                  <a:pt x="916" y="62"/>
                </a:lnTo>
                <a:lnTo>
                  <a:pt x="922" y="62"/>
                </a:lnTo>
                <a:lnTo>
                  <a:pt x="924" y="60"/>
                </a:lnTo>
                <a:lnTo>
                  <a:pt x="932" y="60"/>
                </a:lnTo>
                <a:lnTo>
                  <a:pt x="932" y="58"/>
                </a:lnTo>
                <a:lnTo>
                  <a:pt x="938" y="58"/>
                </a:lnTo>
                <a:lnTo>
                  <a:pt x="942" y="54"/>
                </a:lnTo>
                <a:lnTo>
                  <a:pt x="946" y="52"/>
                </a:lnTo>
                <a:lnTo>
                  <a:pt x="950" y="54"/>
                </a:lnTo>
                <a:lnTo>
                  <a:pt x="952" y="54"/>
                </a:lnTo>
                <a:lnTo>
                  <a:pt x="960" y="52"/>
                </a:lnTo>
                <a:lnTo>
                  <a:pt x="964" y="52"/>
                </a:lnTo>
                <a:lnTo>
                  <a:pt x="970" y="52"/>
                </a:lnTo>
                <a:lnTo>
                  <a:pt x="976" y="48"/>
                </a:lnTo>
                <a:lnTo>
                  <a:pt x="982" y="48"/>
                </a:lnTo>
                <a:lnTo>
                  <a:pt x="988" y="48"/>
                </a:lnTo>
                <a:lnTo>
                  <a:pt x="992" y="46"/>
                </a:lnTo>
                <a:lnTo>
                  <a:pt x="992" y="44"/>
                </a:lnTo>
                <a:lnTo>
                  <a:pt x="992" y="42"/>
                </a:lnTo>
                <a:lnTo>
                  <a:pt x="996" y="42"/>
                </a:lnTo>
                <a:lnTo>
                  <a:pt x="998" y="42"/>
                </a:lnTo>
                <a:lnTo>
                  <a:pt x="1000" y="44"/>
                </a:lnTo>
                <a:lnTo>
                  <a:pt x="1002" y="42"/>
                </a:lnTo>
                <a:lnTo>
                  <a:pt x="1004" y="42"/>
                </a:lnTo>
                <a:lnTo>
                  <a:pt x="1010" y="42"/>
                </a:lnTo>
                <a:lnTo>
                  <a:pt x="1012" y="44"/>
                </a:lnTo>
                <a:lnTo>
                  <a:pt x="1014" y="44"/>
                </a:lnTo>
                <a:lnTo>
                  <a:pt x="1016" y="40"/>
                </a:lnTo>
                <a:lnTo>
                  <a:pt x="1024" y="44"/>
                </a:lnTo>
                <a:lnTo>
                  <a:pt x="1028" y="42"/>
                </a:lnTo>
                <a:lnTo>
                  <a:pt x="1030" y="42"/>
                </a:lnTo>
                <a:lnTo>
                  <a:pt x="1034" y="42"/>
                </a:lnTo>
                <a:lnTo>
                  <a:pt x="1036" y="46"/>
                </a:lnTo>
                <a:lnTo>
                  <a:pt x="1032" y="50"/>
                </a:lnTo>
                <a:lnTo>
                  <a:pt x="1028" y="54"/>
                </a:lnTo>
                <a:lnTo>
                  <a:pt x="1028" y="56"/>
                </a:lnTo>
                <a:lnTo>
                  <a:pt x="1036" y="54"/>
                </a:lnTo>
                <a:lnTo>
                  <a:pt x="1038" y="50"/>
                </a:lnTo>
                <a:lnTo>
                  <a:pt x="1040" y="50"/>
                </a:lnTo>
                <a:lnTo>
                  <a:pt x="1040" y="54"/>
                </a:lnTo>
                <a:lnTo>
                  <a:pt x="1042" y="54"/>
                </a:lnTo>
                <a:lnTo>
                  <a:pt x="1044" y="50"/>
                </a:lnTo>
                <a:lnTo>
                  <a:pt x="1048" y="50"/>
                </a:lnTo>
                <a:lnTo>
                  <a:pt x="1048" y="52"/>
                </a:lnTo>
                <a:lnTo>
                  <a:pt x="1056" y="46"/>
                </a:lnTo>
                <a:lnTo>
                  <a:pt x="1062" y="42"/>
                </a:lnTo>
                <a:lnTo>
                  <a:pt x="1064" y="40"/>
                </a:lnTo>
                <a:lnTo>
                  <a:pt x="1068" y="44"/>
                </a:lnTo>
                <a:lnTo>
                  <a:pt x="1070" y="46"/>
                </a:lnTo>
                <a:lnTo>
                  <a:pt x="1068" y="50"/>
                </a:lnTo>
                <a:lnTo>
                  <a:pt x="1068" y="54"/>
                </a:lnTo>
                <a:lnTo>
                  <a:pt x="1070" y="56"/>
                </a:lnTo>
                <a:lnTo>
                  <a:pt x="1070" y="52"/>
                </a:lnTo>
                <a:lnTo>
                  <a:pt x="1074" y="52"/>
                </a:lnTo>
                <a:lnTo>
                  <a:pt x="1072" y="44"/>
                </a:lnTo>
                <a:lnTo>
                  <a:pt x="1072" y="42"/>
                </a:lnTo>
                <a:lnTo>
                  <a:pt x="1070" y="40"/>
                </a:lnTo>
                <a:lnTo>
                  <a:pt x="1066" y="38"/>
                </a:lnTo>
                <a:lnTo>
                  <a:pt x="1064" y="36"/>
                </a:lnTo>
                <a:lnTo>
                  <a:pt x="1084" y="36"/>
                </a:lnTo>
                <a:lnTo>
                  <a:pt x="1086" y="34"/>
                </a:lnTo>
                <a:lnTo>
                  <a:pt x="1090" y="32"/>
                </a:lnTo>
                <a:lnTo>
                  <a:pt x="1094" y="38"/>
                </a:lnTo>
                <a:lnTo>
                  <a:pt x="1098" y="38"/>
                </a:lnTo>
                <a:lnTo>
                  <a:pt x="1094" y="32"/>
                </a:lnTo>
                <a:lnTo>
                  <a:pt x="1090" y="28"/>
                </a:lnTo>
                <a:lnTo>
                  <a:pt x="1090" y="22"/>
                </a:lnTo>
                <a:lnTo>
                  <a:pt x="1092" y="22"/>
                </a:lnTo>
                <a:lnTo>
                  <a:pt x="1102" y="14"/>
                </a:lnTo>
                <a:lnTo>
                  <a:pt x="1104" y="12"/>
                </a:lnTo>
                <a:lnTo>
                  <a:pt x="1104" y="10"/>
                </a:lnTo>
                <a:lnTo>
                  <a:pt x="1104" y="8"/>
                </a:lnTo>
                <a:lnTo>
                  <a:pt x="1108" y="6"/>
                </a:lnTo>
                <a:lnTo>
                  <a:pt x="1112" y="6"/>
                </a:lnTo>
                <a:lnTo>
                  <a:pt x="1114" y="4"/>
                </a:lnTo>
                <a:lnTo>
                  <a:pt x="1118" y="4"/>
                </a:lnTo>
                <a:lnTo>
                  <a:pt x="1120" y="6"/>
                </a:lnTo>
                <a:lnTo>
                  <a:pt x="1122" y="6"/>
                </a:lnTo>
                <a:lnTo>
                  <a:pt x="1124" y="8"/>
                </a:lnTo>
                <a:lnTo>
                  <a:pt x="1126" y="6"/>
                </a:lnTo>
                <a:lnTo>
                  <a:pt x="1128" y="4"/>
                </a:lnTo>
                <a:lnTo>
                  <a:pt x="1130" y="2"/>
                </a:lnTo>
                <a:lnTo>
                  <a:pt x="1132" y="0"/>
                </a:lnTo>
                <a:lnTo>
                  <a:pt x="1134" y="2"/>
                </a:lnTo>
                <a:lnTo>
                  <a:pt x="1138" y="4"/>
                </a:lnTo>
                <a:lnTo>
                  <a:pt x="1142" y="2"/>
                </a:lnTo>
                <a:lnTo>
                  <a:pt x="1146" y="2"/>
                </a:lnTo>
                <a:lnTo>
                  <a:pt x="1146" y="6"/>
                </a:lnTo>
                <a:lnTo>
                  <a:pt x="1146" y="8"/>
                </a:lnTo>
                <a:lnTo>
                  <a:pt x="1150" y="8"/>
                </a:lnTo>
                <a:lnTo>
                  <a:pt x="1154" y="8"/>
                </a:lnTo>
                <a:lnTo>
                  <a:pt x="1156" y="10"/>
                </a:lnTo>
                <a:lnTo>
                  <a:pt x="1156" y="12"/>
                </a:lnTo>
                <a:lnTo>
                  <a:pt x="1152" y="12"/>
                </a:lnTo>
                <a:lnTo>
                  <a:pt x="1150" y="16"/>
                </a:lnTo>
                <a:lnTo>
                  <a:pt x="1148" y="20"/>
                </a:lnTo>
                <a:lnTo>
                  <a:pt x="1152" y="18"/>
                </a:lnTo>
                <a:lnTo>
                  <a:pt x="1154" y="18"/>
                </a:lnTo>
                <a:lnTo>
                  <a:pt x="1154" y="20"/>
                </a:lnTo>
                <a:lnTo>
                  <a:pt x="1154" y="22"/>
                </a:lnTo>
                <a:lnTo>
                  <a:pt x="1158" y="22"/>
                </a:lnTo>
                <a:lnTo>
                  <a:pt x="1160" y="20"/>
                </a:lnTo>
                <a:lnTo>
                  <a:pt x="1162" y="20"/>
                </a:lnTo>
                <a:lnTo>
                  <a:pt x="1166" y="20"/>
                </a:lnTo>
                <a:lnTo>
                  <a:pt x="1168" y="22"/>
                </a:lnTo>
                <a:lnTo>
                  <a:pt x="1176" y="24"/>
                </a:lnTo>
                <a:lnTo>
                  <a:pt x="1172" y="38"/>
                </a:lnTo>
                <a:lnTo>
                  <a:pt x="1178" y="36"/>
                </a:lnTo>
                <a:lnTo>
                  <a:pt x="1184" y="32"/>
                </a:lnTo>
                <a:lnTo>
                  <a:pt x="1186" y="30"/>
                </a:lnTo>
                <a:lnTo>
                  <a:pt x="1188" y="28"/>
                </a:lnTo>
                <a:lnTo>
                  <a:pt x="1200" y="26"/>
                </a:lnTo>
                <a:lnTo>
                  <a:pt x="1212" y="24"/>
                </a:lnTo>
                <a:lnTo>
                  <a:pt x="1214" y="26"/>
                </a:lnTo>
                <a:lnTo>
                  <a:pt x="1216" y="26"/>
                </a:lnTo>
                <a:lnTo>
                  <a:pt x="1220" y="24"/>
                </a:lnTo>
                <a:lnTo>
                  <a:pt x="1228" y="24"/>
                </a:lnTo>
                <a:lnTo>
                  <a:pt x="1230" y="22"/>
                </a:lnTo>
                <a:lnTo>
                  <a:pt x="1232" y="22"/>
                </a:lnTo>
                <a:lnTo>
                  <a:pt x="1234" y="26"/>
                </a:lnTo>
                <a:lnTo>
                  <a:pt x="1236" y="28"/>
                </a:lnTo>
                <a:lnTo>
                  <a:pt x="1236" y="34"/>
                </a:lnTo>
                <a:lnTo>
                  <a:pt x="1238" y="36"/>
                </a:lnTo>
                <a:lnTo>
                  <a:pt x="1244" y="38"/>
                </a:lnTo>
                <a:lnTo>
                  <a:pt x="1252" y="40"/>
                </a:lnTo>
                <a:lnTo>
                  <a:pt x="1254" y="50"/>
                </a:lnTo>
                <a:lnTo>
                  <a:pt x="1258" y="50"/>
                </a:lnTo>
                <a:lnTo>
                  <a:pt x="1260" y="54"/>
                </a:lnTo>
                <a:lnTo>
                  <a:pt x="1260" y="56"/>
                </a:lnTo>
                <a:lnTo>
                  <a:pt x="1258" y="64"/>
                </a:lnTo>
                <a:lnTo>
                  <a:pt x="1252" y="62"/>
                </a:lnTo>
                <a:lnTo>
                  <a:pt x="1252" y="60"/>
                </a:lnTo>
                <a:lnTo>
                  <a:pt x="1250" y="62"/>
                </a:lnTo>
                <a:lnTo>
                  <a:pt x="1250" y="64"/>
                </a:lnTo>
                <a:lnTo>
                  <a:pt x="1258" y="70"/>
                </a:lnTo>
                <a:lnTo>
                  <a:pt x="1262" y="76"/>
                </a:lnTo>
                <a:lnTo>
                  <a:pt x="1260" y="78"/>
                </a:lnTo>
                <a:lnTo>
                  <a:pt x="1258" y="80"/>
                </a:lnTo>
                <a:lnTo>
                  <a:pt x="1246" y="84"/>
                </a:lnTo>
                <a:lnTo>
                  <a:pt x="1232" y="88"/>
                </a:lnTo>
                <a:lnTo>
                  <a:pt x="1224" y="88"/>
                </a:lnTo>
                <a:lnTo>
                  <a:pt x="1220" y="92"/>
                </a:lnTo>
                <a:lnTo>
                  <a:pt x="1208" y="94"/>
                </a:lnTo>
                <a:lnTo>
                  <a:pt x="1204" y="94"/>
                </a:lnTo>
                <a:lnTo>
                  <a:pt x="1202" y="94"/>
                </a:lnTo>
                <a:lnTo>
                  <a:pt x="1200" y="98"/>
                </a:lnTo>
                <a:lnTo>
                  <a:pt x="1196" y="102"/>
                </a:lnTo>
                <a:lnTo>
                  <a:pt x="1198" y="112"/>
                </a:lnTo>
                <a:lnTo>
                  <a:pt x="1192" y="112"/>
                </a:lnTo>
                <a:lnTo>
                  <a:pt x="1188" y="116"/>
                </a:lnTo>
                <a:lnTo>
                  <a:pt x="1186" y="122"/>
                </a:lnTo>
                <a:lnTo>
                  <a:pt x="1182" y="122"/>
                </a:lnTo>
                <a:lnTo>
                  <a:pt x="1178" y="124"/>
                </a:lnTo>
                <a:lnTo>
                  <a:pt x="1174" y="126"/>
                </a:lnTo>
                <a:lnTo>
                  <a:pt x="1170" y="128"/>
                </a:lnTo>
                <a:lnTo>
                  <a:pt x="1166" y="128"/>
                </a:lnTo>
                <a:lnTo>
                  <a:pt x="1164" y="130"/>
                </a:lnTo>
                <a:lnTo>
                  <a:pt x="1164" y="132"/>
                </a:lnTo>
                <a:lnTo>
                  <a:pt x="1162" y="136"/>
                </a:lnTo>
                <a:lnTo>
                  <a:pt x="1156" y="138"/>
                </a:lnTo>
                <a:lnTo>
                  <a:pt x="1150" y="140"/>
                </a:lnTo>
                <a:lnTo>
                  <a:pt x="1138" y="142"/>
                </a:lnTo>
                <a:lnTo>
                  <a:pt x="1136" y="144"/>
                </a:lnTo>
                <a:lnTo>
                  <a:pt x="1148" y="142"/>
                </a:lnTo>
                <a:lnTo>
                  <a:pt x="1162" y="142"/>
                </a:lnTo>
                <a:lnTo>
                  <a:pt x="1166" y="138"/>
                </a:lnTo>
                <a:lnTo>
                  <a:pt x="1166" y="136"/>
                </a:lnTo>
                <a:lnTo>
                  <a:pt x="1168" y="134"/>
                </a:lnTo>
                <a:lnTo>
                  <a:pt x="1172" y="132"/>
                </a:lnTo>
                <a:lnTo>
                  <a:pt x="1176" y="134"/>
                </a:lnTo>
                <a:lnTo>
                  <a:pt x="1184" y="134"/>
                </a:lnTo>
                <a:lnTo>
                  <a:pt x="1186" y="134"/>
                </a:lnTo>
                <a:lnTo>
                  <a:pt x="1186" y="132"/>
                </a:lnTo>
                <a:lnTo>
                  <a:pt x="1190" y="132"/>
                </a:lnTo>
                <a:lnTo>
                  <a:pt x="1194" y="130"/>
                </a:lnTo>
                <a:lnTo>
                  <a:pt x="1200" y="126"/>
                </a:lnTo>
                <a:lnTo>
                  <a:pt x="1198" y="124"/>
                </a:lnTo>
                <a:lnTo>
                  <a:pt x="1198" y="122"/>
                </a:lnTo>
                <a:lnTo>
                  <a:pt x="1202" y="126"/>
                </a:lnTo>
                <a:lnTo>
                  <a:pt x="1204" y="126"/>
                </a:lnTo>
                <a:lnTo>
                  <a:pt x="1208" y="126"/>
                </a:lnTo>
                <a:lnTo>
                  <a:pt x="1210" y="122"/>
                </a:lnTo>
                <a:lnTo>
                  <a:pt x="1204" y="122"/>
                </a:lnTo>
                <a:lnTo>
                  <a:pt x="1202" y="118"/>
                </a:lnTo>
                <a:lnTo>
                  <a:pt x="1202" y="116"/>
                </a:lnTo>
                <a:lnTo>
                  <a:pt x="1204" y="116"/>
                </a:lnTo>
                <a:lnTo>
                  <a:pt x="1204" y="114"/>
                </a:lnTo>
                <a:lnTo>
                  <a:pt x="1206" y="112"/>
                </a:lnTo>
                <a:lnTo>
                  <a:pt x="1208" y="112"/>
                </a:lnTo>
                <a:lnTo>
                  <a:pt x="1208" y="108"/>
                </a:lnTo>
                <a:lnTo>
                  <a:pt x="1212" y="106"/>
                </a:lnTo>
                <a:lnTo>
                  <a:pt x="1214" y="106"/>
                </a:lnTo>
                <a:lnTo>
                  <a:pt x="1214" y="108"/>
                </a:lnTo>
                <a:lnTo>
                  <a:pt x="1216" y="110"/>
                </a:lnTo>
                <a:lnTo>
                  <a:pt x="1218" y="110"/>
                </a:lnTo>
                <a:lnTo>
                  <a:pt x="1218" y="108"/>
                </a:lnTo>
                <a:lnTo>
                  <a:pt x="1220" y="104"/>
                </a:lnTo>
                <a:lnTo>
                  <a:pt x="1222" y="104"/>
                </a:lnTo>
                <a:lnTo>
                  <a:pt x="1226" y="112"/>
                </a:lnTo>
                <a:lnTo>
                  <a:pt x="1228" y="116"/>
                </a:lnTo>
                <a:lnTo>
                  <a:pt x="1232" y="116"/>
                </a:lnTo>
                <a:lnTo>
                  <a:pt x="1244" y="116"/>
                </a:lnTo>
                <a:lnTo>
                  <a:pt x="1244" y="108"/>
                </a:lnTo>
                <a:lnTo>
                  <a:pt x="1246" y="110"/>
                </a:lnTo>
                <a:lnTo>
                  <a:pt x="1250" y="112"/>
                </a:lnTo>
                <a:lnTo>
                  <a:pt x="1250" y="118"/>
                </a:lnTo>
                <a:lnTo>
                  <a:pt x="1248" y="120"/>
                </a:lnTo>
                <a:lnTo>
                  <a:pt x="1248" y="124"/>
                </a:lnTo>
                <a:lnTo>
                  <a:pt x="1250" y="126"/>
                </a:lnTo>
                <a:lnTo>
                  <a:pt x="1250" y="122"/>
                </a:lnTo>
                <a:lnTo>
                  <a:pt x="1254" y="116"/>
                </a:lnTo>
                <a:lnTo>
                  <a:pt x="1258" y="114"/>
                </a:lnTo>
                <a:lnTo>
                  <a:pt x="1268" y="108"/>
                </a:lnTo>
                <a:lnTo>
                  <a:pt x="1270" y="104"/>
                </a:lnTo>
                <a:lnTo>
                  <a:pt x="1272" y="104"/>
                </a:lnTo>
                <a:lnTo>
                  <a:pt x="1276" y="104"/>
                </a:lnTo>
                <a:lnTo>
                  <a:pt x="1278" y="104"/>
                </a:lnTo>
                <a:lnTo>
                  <a:pt x="1284" y="108"/>
                </a:lnTo>
                <a:lnTo>
                  <a:pt x="1288" y="106"/>
                </a:lnTo>
                <a:lnTo>
                  <a:pt x="1292" y="106"/>
                </a:lnTo>
                <a:lnTo>
                  <a:pt x="1294" y="110"/>
                </a:lnTo>
                <a:lnTo>
                  <a:pt x="1300" y="108"/>
                </a:lnTo>
                <a:lnTo>
                  <a:pt x="1310" y="108"/>
                </a:lnTo>
                <a:lnTo>
                  <a:pt x="1316" y="110"/>
                </a:lnTo>
                <a:lnTo>
                  <a:pt x="1316" y="120"/>
                </a:lnTo>
                <a:lnTo>
                  <a:pt x="1314" y="120"/>
                </a:lnTo>
                <a:lnTo>
                  <a:pt x="1314" y="122"/>
                </a:lnTo>
                <a:lnTo>
                  <a:pt x="1320" y="126"/>
                </a:lnTo>
                <a:lnTo>
                  <a:pt x="1324" y="128"/>
                </a:lnTo>
                <a:lnTo>
                  <a:pt x="1326" y="128"/>
                </a:lnTo>
                <a:lnTo>
                  <a:pt x="1328" y="130"/>
                </a:lnTo>
                <a:lnTo>
                  <a:pt x="1332" y="130"/>
                </a:lnTo>
                <a:lnTo>
                  <a:pt x="1338" y="134"/>
                </a:lnTo>
                <a:lnTo>
                  <a:pt x="1340" y="134"/>
                </a:lnTo>
                <a:lnTo>
                  <a:pt x="1340" y="132"/>
                </a:lnTo>
                <a:lnTo>
                  <a:pt x="1344" y="132"/>
                </a:lnTo>
                <a:lnTo>
                  <a:pt x="1346" y="132"/>
                </a:lnTo>
                <a:lnTo>
                  <a:pt x="1350" y="134"/>
                </a:lnTo>
                <a:lnTo>
                  <a:pt x="1352" y="134"/>
                </a:lnTo>
                <a:lnTo>
                  <a:pt x="1356" y="132"/>
                </a:lnTo>
                <a:lnTo>
                  <a:pt x="1362" y="136"/>
                </a:lnTo>
                <a:lnTo>
                  <a:pt x="1366" y="136"/>
                </a:lnTo>
                <a:lnTo>
                  <a:pt x="1368" y="134"/>
                </a:lnTo>
                <a:lnTo>
                  <a:pt x="1370" y="138"/>
                </a:lnTo>
                <a:lnTo>
                  <a:pt x="1374" y="140"/>
                </a:lnTo>
                <a:lnTo>
                  <a:pt x="1380" y="142"/>
                </a:lnTo>
                <a:lnTo>
                  <a:pt x="1388" y="142"/>
                </a:lnTo>
                <a:lnTo>
                  <a:pt x="1386" y="140"/>
                </a:lnTo>
                <a:lnTo>
                  <a:pt x="1388" y="138"/>
                </a:lnTo>
                <a:lnTo>
                  <a:pt x="1396" y="136"/>
                </a:lnTo>
                <a:lnTo>
                  <a:pt x="1394" y="134"/>
                </a:lnTo>
                <a:lnTo>
                  <a:pt x="1394" y="132"/>
                </a:lnTo>
                <a:lnTo>
                  <a:pt x="1398" y="130"/>
                </a:lnTo>
                <a:lnTo>
                  <a:pt x="1396" y="128"/>
                </a:lnTo>
                <a:lnTo>
                  <a:pt x="1392" y="126"/>
                </a:lnTo>
                <a:lnTo>
                  <a:pt x="1388" y="126"/>
                </a:lnTo>
                <a:lnTo>
                  <a:pt x="1382" y="126"/>
                </a:lnTo>
                <a:lnTo>
                  <a:pt x="1382" y="122"/>
                </a:lnTo>
                <a:lnTo>
                  <a:pt x="1378" y="120"/>
                </a:lnTo>
                <a:lnTo>
                  <a:pt x="1378" y="114"/>
                </a:lnTo>
                <a:lnTo>
                  <a:pt x="1378" y="110"/>
                </a:lnTo>
                <a:lnTo>
                  <a:pt x="1382" y="106"/>
                </a:lnTo>
                <a:lnTo>
                  <a:pt x="1390" y="104"/>
                </a:lnTo>
                <a:lnTo>
                  <a:pt x="1398" y="104"/>
                </a:lnTo>
                <a:lnTo>
                  <a:pt x="1402" y="104"/>
                </a:lnTo>
                <a:lnTo>
                  <a:pt x="1406" y="106"/>
                </a:lnTo>
                <a:lnTo>
                  <a:pt x="1406" y="108"/>
                </a:lnTo>
                <a:lnTo>
                  <a:pt x="1412" y="108"/>
                </a:lnTo>
                <a:lnTo>
                  <a:pt x="1414" y="112"/>
                </a:lnTo>
                <a:lnTo>
                  <a:pt x="1416" y="114"/>
                </a:lnTo>
                <a:lnTo>
                  <a:pt x="1424" y="114"/>
                </a:lnTo>
                <a:lnTo>
                  <a:pt x="1424" y="120"/>
                </a:lnTo>
                <a:lnTo>
                  <a:pt x="1420" y="124"/>
                </a:lnTo>
                <a:lnTo>
                  <a:pt x="1418" y="126"/>
                </a:lnTo>
                <a:lnTo>
                  <a:pt x="1416" y="128"/>
                </a:lnTo>
                <a:lnTo>
                  <a:pt x="1412" y="128"/>
                </a:lnTo>
                <a:lnTo>
                  <a:pt x="1408" y="130"/>
                </a:lnTo>
                <a:lnTo>
                  <a:pt x="1402" y="130"/>
                </a:lnTo>
                <a:lnTo>
                  <a:pt x="1402" y="134"/>
                </a:lnTo>
                <a:lnTo>
                  <a:pt x="1402" y="136"/>
                </a:lnTo>
                <a:lnTo>
                  <a:pt x="1398" y="138"/>
                </a:lnTo>
                <a:lnTo>
                  <a:pt x="1396" y="138"/>
                </a:lnTo>
                <a:lnTo>
                  <a:pt x="1400" y="138"/>
                </a:lnTo>
                <a:lnTo>
                  <a:pt x="1404" y="138"/>
                </a:lnTo>
                <a:lnTo>
                  <a:pt x="1406" y="140"/>
                </a:lnTo>
                <a:lnTo>
                  <a:pt x="1404" y="144"/>
                </a:lnTo>
                <a:lnTo>
                  <a:pt x="1402" y="144"/>
                </a:lnTo>
                <a:lnTo>
                  <a:pt x="1406" y="144"/>
                </a:lnTo>
                <a:lnTo>
                  <a:pt x="1410" y="148"/>
                </a:lnTo>
                <a:lnTo>
                  <a:pt x="1412" y="148"/>
                </a:lnTo>
                <a:lnTo>
                  <a:pt x="1412" y="144"/>
                </a:lnTo>
                <a:lnTo>
                  <a:pt x="1420" y="142"/>
                </a:lnTo>
                <a:lnTo>
                  <a:pt x="1422" y="150"/>
                </a:lnTo>
                <a:lnTo>
                  <a:pt x="1414" y="148"/>
                </a:lnTo>
                <a:lnTo>
                  <a:pt x="1412" y="148"/>
                </a:lnTo>
                <a:lnTo>
                  <a:pt x="1414" y="150"/>
                </a:lnTo>
                <a:lnTo>
                  <a:pt x="1420" y="152"/>
                </a:lnTo>
                <a:lnTo>
                  <a:pt x="1426" y="152"/>
                </a:lnTo>
                <a:lnTo>
                  <a:pt x="1428" y="156"/>
                </a:lnTo>
                <a:lnTo>
                  <a:pt x="1430" y="160"/>
                </a:lnTo>
                <a:lnTo>
                  <a:pt x="1432" y="164"/>
                </a:lnTo>
                <a:lnTo>
                  <a:pt x="1434" y="166"/>
                </a:lnTo>
                <a:lnTo>
                  <a:pt x="1434" y="164"/>
                </a:lnTo>
                <a:lnTo>
                  <a:pt x="1434" y="166"/>
                </a:lnTo>
                <a:lnTo>
                  <a:pt x="1434" y="164"/>
                </a:lnTo>
                <a:lnTo>
                  <a:pt x="1436" y="162"/>
                </a:lnTo>
                <a:lnTo>
                  <a:pt x="1432" y="158"/>
                </a:lnTo>
                <a:lnTo>
                  <a:pt x="1432" y="154"/>
                </a:lnTo>
                <a:lnTo>
                  <a:pt x="1434" y="152"/>
                </a:lnTo>
                <a:lnTo>
                  <a:pt x="1436" y="150"/>
                </a:lnTo>
                <a:lnTo>
                  <a:pt x="1438" y="150"/>
                </a:lnTo>
                <a:lnTo>
                  <a:pt x="1446" y="158"/>
                </a:lnTo>
                <a:lnTo>
                  <a:pt x="1450" y="162"/>
                </a:lnTo>
                <a:lnTo>
                  <a:pt x="1454" y="166"/>
                </a:lnTo>
                <a:lnTo>
                  <a:pt x="1458" y="166"/>
                </a:lnTo>
                <a:lnTo>
                  <a:pt x="1460" y="164"/>
                </a:lnTo>
                <a:lnTo>
                  <a:pt x="1458" y="164"/>
                </a:lnTo>
                <a:lnTo>
                  <a:pt x="1458" y="162"/>
                </a:lnTo>
                <a:lnTo>
                  <a:pt x="1460" y="162"/>
                </a:lnTo>
                <a:lnTo>
                  <a:pt x="1464" y="168"/>
                </a:lnTo>
                <a:lnTo>
                  <a:pt x="1462" y="168"/>
                </a:lnTo>
                <a:lnTo>
                  <a:pt x="1458" y="168"/>
                </a:lnTo>
                <a:lnTo>
                  <a:pt x="1456" y="174"/>
                </a:lnTo>
                <a:lnTo>
                  <a:pt x="1456" y="176"/>
                </a:lnTo>
                <a:lnTo>
                  <a:pt x="1462" y="174"/>
                </a:lnTo>
                <a:lnTo>
                  <a:pt x="1468" y="182"/>
                </a:lnTo>
                <a:lnTo>
                  <a:pt x="1478" y="180"/>
                </a:lnTo>
                <a:lnTo>
                  <a:pt x="1482" y="186"/>
                </a:lnTo>
                <a:lnTo>
                  <a:pt x="1486" y="188"/>
                </a:lnTo>
                <a:lnTo>
                  <a:pt x="1488" y="188"/>
                </a:lnTo>
                <a:lnTo>
                  <a:pt x="1488" y="186"/>
                </a:lnTo>
                <a:lnTo>
                  <a:pt x="1492" y="186"/>
                </a:lnTo>
                <a:lnTo>
                  <a:pt x="1488" y="196"/>
                </a:lnTo>
                <a:lnTo>
                  <a:pt x="1490" y="196"/>
                </a:lnTo>
                <a:lnTo>
                  <a:pt x="1490" y="198"/>
                </a:lnTo>
                <a:lnTo>
                  <a:pt x="1494" y="196"/>
                </a:lnTo>
                <a:lnTo>
                  <a:pt x="1496" y="192"/>
                </a:lnTo>
                <a:lnTo>
                  <a:pt x="1502" y="184"/>
                </a:lnTo>
                <a:lnTo>
                  <a:pt x="1504" y="174"/>
                </a:lnTo>
                <a:lnTo>
                  <a:pt x="1508" y="172"/>
                </a:lnTo>
                <a:lnTo>
                  <a:pt x="1506" y="168"/>
                </a:lnTo>
                <a:lnTo>
                  <a:pt x="1506" y="162"/>
                </a:lnTo>
                <a:lnTo>
                  <a:pt x="1512" y="154"/>
                </a:lnTo>
                <a:lnTo>
                  <a:pt x="1514" y="156"/>
                </a:lnTo>
                <a:lnTo>
                  <a:pt x="1514" y="160"/>
                </a:lnTo>
                <a:lnTo>
                  <a:pt x="1514" y="162"/>
                </a:lnTo>
                <a:lnTo>
                  <a:pt x="1516" y="162"/>
                </a:lnTo>
                <a:lnTo>
                  <a:pt x="1518" y="164"/>
                </a:lnTo>
                <a:lnTo>
                  <a:pt x="1518" y="168"/>
                </a:lnTo>
                <a:lnTo>
                  <a:pt x="1518" y="174"/>
                </a:lnTo>
                <a:lnTo>
                  <a:pt x="1522" y="170"/>
                </a:lnTo>
                <a:lnTo>
                  <a:pt x="1528" y="170"/>
                </a:lnTo>
                <a:lnTo>
                  <a:pt x="1536" y="164"/>
                </a:lnTo>
                <a:lnTo>
                  <a:pt x="1540" y="162"/>
                </a:lnTo>
                <a:lnTo>
                  <a:pt x="1544" y="160"/>
                </a:lnTo>
                <a:lnTo>
                  <a:pt x="1548" y="164"/>
                </a:lnTo>
                <a:lnTo>
                  <a:pt x="1552" y="164"/>
                </a:lnTo>
                <a:lnTo>
                  <a:pt x="1566" y="174"/>
                </a:lnTo>
                <a:lnTo>
                  <a:pt x="1566" y="176"/>
                </a:lnTo>
                <a:lnTo>
                  <a:pt x="1572" y="176"/>
                </a:lnTo>
                <a:lnTo>
                  <a:pt x="1574" y="178"/>
                </a:lnTo>
                <a:lnTo>
                  <a:pt x="1580" y="178"/>
                </a:lnTo>
                <a:lnTo>
                  <a:pt x="1586" y="176"/>
                </a:lnTo>
                <a:lnTo>
                  <a:pt x="1584" y="172"/>
                </a:lnTo>
                <a:lnTo>
                  <a:pt x="1584" y="168"/>
                </a:lnTo>
                <a:lnTo>
                  <a:pt x="1586" y="168"/>
                </a:lnTo>
                <a:lnTo>
                  <a:pt x="1586" y="166"/>
                </a:lnTo>
                <a:lnTo>
                  <a:pt x="1588" y="166"/>
                </a:lnTo>
                <a:lnTo>
                  <a:pt x="1590" y="166"/>
                </a:lnTo>
                <a:lnTo>
                  <a:pt x="1592" y="164"/>
                </a:lnTo>
                <a:lnTo>
                  <a:pt x="1592" y="166"/>
                </a:lnTo>
                <a:lnTo>
                  <a:pt x="1594" y="168"/>
                </a:lnTo>
                <a:lnTo>
                  <a:pt x="1592" y="174"/>
                </a:lnTo>
                <a:lnTo>
                  <a:pt x="1596" y="172"/>
                </a:lnTo>
                <a:lnTo>
                  <a:pt x="1598" y="172"/>
                </a:lnTo>
                <a:lnTo>
                  <a:pt x="1600" y="174"/>
                </a:lnTo>
                <a:lnTo>
                  <a:pt x="1604" y="172"/>
                </a:lnTo>
                <a:lnTo>
                  <a:pt x="1606" y="172"/>
                </a:lnTo>
                <a:lnTo>
                  <a:pt x="1606" y="166"/>
                </a:lnTo>
                <a:lnTo>
                  <a:pt x="1602" y="164"/>
                </a:lnTo>
                <a:lnTo>
                  <a:pt x="1602" y="156"/>
                </a:lnTo>
                <a:lnTo>
                  <a:pt x="1602" y="152"/>
                </a:lnTo>
                <a:lnTo>
                  <a:pt x="1604" y="152"/>
                </a:lnTo>
                <a:lnTo>
                  <a:pt x="1610" y="150"/>
                </a:lnTo>
                <a:lnTo>
                  <a:pt x="1618" y="152"/>
                </a:lnTo>
                <a:lnTo>
                  <a:pt x="1616" y="148"/>
                </a:lnTo>
                <a:lnTo>
                  <a:pt x="1612" y="148"/>
                </a:lnTo>
                <a:lnTo>
                  <a:pt x="1604" y="146"/>
                </a:lnTo>
                <a:lnTo>
                  <a:pt x="1606" y="140"/>
                </a:lnTo>
                <a:lnTo>
                  <a:pt x="1618" y="140"/>
                </a:lnTo>
                <a:lnTo>
                  <a:pt x="1620" y="138"/>
                </a:lnTo>
                <a:lnTo>
                  <a:pt x="1620" y="136"/>
                </a:lnTo>
                <a:lnTo>
                  <a:pt x="1618" y="136"/>
                </a:lnTo>
                <a:lnTo>
                  <a:pt x="1618" y="134"/>
                </a:lnTo>
                <a:lnTo>
                  <a:pt x="1614" y="134"/>
                </a:lnTo>
                <a:lnTo>
                  <a:pt x="1614" y="130"/>
                </a:lnTo>
                <a:lnTo>
                  <a:pt x="1618" y="130"/>
                </a:lnTo>
                <a:lnTo>
                  <a:pt x="1622" y="130"/>
                </a:lnTo>
                <a:lnTo>
                  <a:pt x="1626" y="134"/>
                </a:lnTo>
                <a:lnTo>
                  <a:pt x="1634" y="138"/>
                </a:lnTo>
                <a:lnTo>
                  <a:pt x="1642" y="138"/>
                </a:lnTo>
                <a:lnTo>
                  <a:pt x="1652" y="142"/>
                </a:lnTo>
                <a:lnTo>
                  <a:pt x="1656" y="140"/>
                </a:lnTo>
                <a:lnTo>
                  <a:pt x="1662" y="140"/>
                </a:lnTo>
                <a:lnTo>
                  <a:pt x="1664" y="142"/>
                </a:lnTo>
                <a:lnTo>
                  <a:pt x="1680" y="146"/>
                </a:lnTo>
                <a:lnTo>
                  <a:pt x="1680" y="148"/>
                </a:lnTo>
                <a:lnTo>
                  <a:pt x="1668" y="146"/>
                </a:lnTo>
                <a:lnTo>
                  <a:pt x="1666" y="148"/>
                </a:lnTo>
                <a:lnTo>
                  <a:pt x="1666" y="154"/>
                </a:lnTo>
                <a:lnTo>
                  <a:pt x="1694" y="152"/>
                </a:lnTo>
                <a:lnTo>
                  <a:pt x="1692" y="162"/>
                </a:lnTo>
                <a:lnTo>
                  <a:pt x="1690" y="160"/>
                </a:lnTo>
                <a:lnTo>
                  <a:pt x="1690" y="158"/>
                </a:lnTo>
                <a:lnTo>
                  <a:pt x="1690" y="156"/>
                </a:lnTo>
                <a:lnTo>
                  <a:pt x="1688" y="154"/>
                </a:lnTo>
                <a:lnTo>
                  <a:pt x="1684" y="162"/>
                </a:lnTo>
                <a:lnTo>
                  <a:pt x="1678" y="164"/>
                </a:lnTo>
                <a:lnTo>
                  <a:pt x="1678" y="166"/>
                </a:lnTo>
                <a:lnTo>
                  <a:pt x="1682" y="170"/>
                </a:lnTo>
                <a:lnTo>
                  <a:pt x="1676" y="172"/>
                </a:lnTo>
                <a:lnTo>
                  <a:pt x="1676" y="174"/>
                </a:lnTo>
                <a:lnTo>
                  <a:pt x="1678" y="176"/>
                </a:lnTo>
                <a:lnTo>
                  <a:pt x="1690" y="174"/>
                </a:lnTo>
                <a:lnTo>
                  <a:pt x="1692" y="170"/>
                </a:lnTo>
                <a:lnTo>
                  <a:pt x="1698" y="160"/>
                </a:lnTo>
                <a:lnTo>
                  <a:pt x="1702" y="150"/>
                </a:lnTo>
                <a:lnTo>
                  <a:pt x="1712" y="150"/>
                </a:lnTo>
                <a:lnTo>
                  <a:pt x="1722" y="150"/>
                </a:lnTo>
                <a:lnTo>
                  <a:pt x="1724" y="152"/>
                </a:lnTo>
                <a:lnTo>
                  <a:pt x="1726" y="154"/>
                </a:lnTo>
                <a:lnTo>
                  <a:pt x="1730" y="152"/>
                </a:lnTo>
                <a:lnTo>
                  <a:pt x="1732" y="152"/>
                </a:lnTo>
                <a:lnTo>
                  <a:pt x="1738" y="156"/>
                </a:lnTo>
                <a:lnTo>
                  <a:pt x="1744" y="160"/>
                </a:lnTo>
                <a:lnTo>
                  <a:pt x="1742" y="166"/>
                </a:lnTo>
                <a:lnTo>
                  <a:pt x="1736" y="168"/>
                </a:lnTo>
                <a:lnTo>
                  <a:pt x="1734" y="164"/>
                </a:lnTo>
                <a:lnTo>
                  <a:pt x="1732" y="164"/>
                </a:lnTo>
                <a:lnTo>
                  <a:pt x="1732" y="166"/>
                </a:lnTo>
                <a:lnTo>
                  <a:pt x="1730" y="166"/>
                </a:lnTo>
                <a:lnTo>
                  <a:pt x="1730" y="172"/>
                </a:lnTo>
                <a:lnTo>
                  <a:pt x="1736" y="172"/>
                </a:lnTo>
                <a:lnTo>
                  <a:pt x="1736" y="176"/>
                </a:lnTo>
                <a:lnTo>
                  <a:pt x="1730" y="182"/>
                </a:lnTo>
                <a:lnTo>
                  <a:pt x="1724" y="190"/>
                </a:lnTo>
                <a:lnTo>
                  <a:pt x="1732" y="188"/>
                </a:lnTo>
                <a:lnTo>
                  <a:pt x="1738" y="190"/>
                </a:lnTo>
                <a:lnTo>
                  <a:pt x="1742" y="188"/>
                </a:lnTo>
                <a:lnTo>
                  <a:pt x="1748" y="188"/>
                </a:lnTo>
                <a:lnTo>
                  <a:pt x="1754" y="188"/>
                </a:lnTo>
                <a:lnTo>
                  <a:pt x="1762" y="188"/>
                </a:lnTo>
                <a:lnTo>
                  <a:pt x="1768" y="188"/>
                </a:lnTo>
                <a:lnTo>
                  <a:pt x="1774" y="188"/>
                </a:lnTo>
                <a:lnTo>
                  <a:pt x="1778" y="186"/>
                </a:lnTo>
                <a:lnTo>
                  <a:pt x="1786" y="182"/>
                </a:lnTo>
                <a:lnTo>
                  <a:pt x="1790" y="182"/>
                </a:lnTo>
                <a:lnTo>
                  <a:pt x="1792" y="184"/>
                </a:lnTo>
                <a:lnTo>
                  <a:pt x="1796" y="186"/>
                </a:lnTo>
                <a:lnTo>
                  <a:pt x="1802" y="186"/>
                </a:lnTo>
                <a:lnTo>
                  <a:pt x="1804" y="184"/>
                </a:lnTo>
                <a:lnTo>
                  <a:pt x="1812" y="180"/>
                </a:lnTo>
                <a:lnTo>
                  <a:pt x="1816" y="180"/>
                </a:lnTo>
                <a:lnTo>
                  <a:pt x="1820" y="182"/>
                </a:lnTo>
                <a:lnTo>
                  <a:pt x="1824" y="182"/>
                </a:lnTo>
                <a:lnTo>
                  <a:pt x="1828" y="182"/>
                </a:lnTo>
                <a:lnTo>
                  <a:pt x="1830" y="184"/>
                </a:lnTo>
                <a:lnTo>
                  <a:pt x="1834" y="184"/>
                </a:lnTo>
                <a:lnTo>
                  <a:pt x="1838" y="182"/>
                </a:lnTo>
                <a:lnTo>
                  <a:pt x="1842" y="182"/>
                </a:lnTo>
                <a:lnTo>
                  <a:pt x="1846" y="184"/>
                </a:lnTo>
                <a:lnTo>
                  <a:pt x="1846" y="182"/>
                </a:lnTo>
                <a:lnTo>
                  <a:pt x="1850" y="180"/>
                </a:lnTo>
                <a:lnTo>
                  <a:pt x="1856" y="184"/>
                </a:lnTo>
                <a:lnTo>
                  <a:pt x="1860" y="184"/>
                </a:lnTo>
                <a:lnTo>
                  <a:pt x="1864" y="186"/>
                </a:lnTo>
                <a:lnTo>
                  <a:pt x="1866" y="188"/>
                </a:lnTo>
                <a:lnTo>
                  <a:pt x="1868" y="192"/>
                </a:lnTo>
                <a:lnTo>
                  <a:pt x="1872" y="192"/>
                </a:lnTo>
                <a:lnTo>
                  <a:pt x="1876" y="196"/>
                </a:lnTo>
                <a:lnTo>
                  <a:pt x="1880" y="200"/>
                </a:lnTo>
                <a:lnTo>
                  <a:pt x="1876" y="202"/>
                </a:lnTo>
                <a:lnTo>
                  <a:pt x="1876" y="206"/>
                </a:lnTo>
                <a:lnTo>
                  <a:pt x="1878" y="206"/>
                </a:lnTo>
                <a:lnTo>
                  <a:pt x="1878" y="210"/>
                </a:lnTo>
                <a:lnTo>
                  <a:pt x="1876" y="212"/>
                </a:lnTo>
                <a:lnTo>
                  <a:pt x="1880" y="214"/>
                </a:lnTo>
                <a:lnTo>
                  <a:pt x="1884" y="214"/>
                </a:lnTo>
                <a:lnTo>
                  <a:pt x="1884" y="218"/>
                </a:lnTo>
                <a:lnTo>
                  <a:pt x="1888" y="222"/>
                </a:lnTo>
                <a:lnTo>
                  <a:pt x="1888" y="226"/>
                </a:lnTo>
                <a:lnTo>
                  <a:pt x="1890" y="228"/>
                </a:lnTo>
                <a:lnTo>
                  <a:pt x="1890" y="232"/>
                </a:lnTo>
                <a:lnTo>
                  <a:pt x="1892" y="230"/>
                </a:lnTo>
                <a:lnTo>
                  <a:pt x="1896" y="216"/>
                </a:lnTo>
                <a:lnTo>
                  <a:pt x="1902" y="214"/>
                </a:lnTo>
                <a:lnTo>
                  <a:pt x="1910" y="210"/>
                </a:lnTo>
                <a:lnTo>
                  <a:pt x="1912" y="210"/>
                </a:lnTo>
                <a:lnTo>
                  <a:pt x="1914" y="210"/>
                </a:lnTo>
                <a:lnTo>
                  <a:pt x="1926" y="210"/>
                </a:lnTo>
                <a:lnTo>
                  <a:pt x="1936" y="210"/>
                </a:lnTo>
                <a:lnTo>
                  <a:pt x="1936" y="214"/>
                </a:lnTo>
                <a:lnTo>
                  <a:pt x="1940" y="214"/>
                </a:lnTo>
                <a:lnTo>
                  <a:pt x="1942" y="216"/>
                </a:lnTo>
                <a:lnTo>
                  <a:pt x="1944" y="212"/>
                </a:lnTo>
                <a:lnTo>
                  <a:pt x="1956" y="212"/>
                </a:lnTo>
                <a:lnTo>
                  <a:pt x="1966" y="214"/>
                </a:lnTo>
                <a:lnTo>
                  <a:pt x="1966" y="218"/>
                </a:lnTo>
                <a:lnTo>
                  <a:pt x="1968" y="218"/>
                </a:lnTo>
                <a:lnTo>
                  <a:pt x="1972" y="216"/>
                </a:lnTo>
                <a:lnTo>
                  <a:pt x="1978" y="214"/>
                </a:lnTo>
                <a:lnTo>
                  <a:pt x="1980" y="216"/>
                </a:lnTo>
                <a:lnTo>
                  <a:pt x="1982" y="216"/>
                </a:lnTo>
                <a:lnTo>
                  <a:pt x="1988" y="210"/>
                </a:lnTo>
                <a:lnTo>
                  <a:pt x="1988" y="216"/>
                </a:lnTo>
                <a:lnTo>
                  <a:pt x="1988" y="222"/>
                </a:lnTo>
                <a:lnTo>
                  <a:pt x="1990" y="222"/>
                </a:lnTo>
                <a:lnTo>
                  <a:pt x="1994" y="224"/>
                </a:lnTo>
                <a:lnTo>
                  <a:pt x="1996" y="238"/>
                </a:lnTo>
                <a:lnTo>
                  <a:pt x="2006" y="236"/>
                </a:lnTo>
                <a:lnTo>
                  <a:pt x="2006" y="234"/>
                </a:lnTo>
                <a:lnTo>
                  <a:pt x="2010" y="236"/>
                </a:lnTo>
                <a:lnTo>
                  <a:pt x="2014" y="234"/>
                </a:lnTo>
                <a:lnTo>
                  <a:pt x="2014" y="230"/>
                </a:lnTo>
                <a:lnTo>
                  <a:pt x="2018" y="230"/>
                </a:lnTo>
                <a:lnTo>
                  <a:pt x="2020" y="226"/>
                </a:lnTo>
                <a:lnTo>
                  <a:pt x="2024" y="226"/>
                </a:lnTo>
                <a:lnTo>
                  <a:pt x="2024" y="220"/>
                </a:lnTo>
                <a:lnTo>
                  <a:pt x="2024" y="214"/>
                </a:lnTo>
                <a:lnTo>
                  <a:pt x="2020" y="212"/>
                </a:lnTo>
                <a:lnTo>
                  <a:pt x="2018" y="212"/>
                </a:lnTo>
                <a:lnTo>
                  <a:pt x="2018" y="204"/>
                </a:lnTo>
                <a:lnTo>
                  <a:pt x="2018" y="198"/>
                </a:lnTo>
                <a:lnTo>
                  <a:pt x="2022" y="198"/>
                </a:lnTo>
                <a:lnTo>
                  <a:pt x="2026" y="200"/>
                </a:lnTo>
                <a:lnTo>
                  <a:pt x="2034" y="200"/>
                </a:lnTo>
                <a:lnTo>
                  <a:pt x="2042" y="200"/>
                </a:lnTo>
                <a:lnTo>
                  <a:pt x="2046" y="202"/>
                </a:lnTo>
                <a:lnTo>
                  <a:pt x="2050" y="202"/>
                </a:lnTo>
                <a:lnTo>
                  <a:pt x="2052" y="200"/>
                </a:lnTo>
                <a:lnTo>
                  <a:pt x="2056" y="202"/>
                </a:lnTo>
                <a:lnTo>
                  <a:pt x="2062" y="202"/>
                </a:lnTo>
                <a:lnTo>
                  <a:pt x="2068" y="204"/>
                </a:lnTo>
                <a:lnTo>
                  <a:pt x="2076" y="202"/>
                </a:lnTo>
                <a:lnTo>
                  <a:pt x="2078" y="200"/>
                </a:lnTo>
                <a:lnTo>
                  <a:pt x="2078" y="202"/>
                </a:lnTo>
                <a:lnTo>
                  <a:pt x="2084" y="208"/>
                </a:lnTo>
                <a:lnTo>
                  <a:pt x="2090" y="208"/>
                </a:lnTo>
                <a:lnTo>
                  <a:pt x="2096" y="210"/>
                </a:lnTo>
                <a:lnTo>
                  <a:pt x="2098" y="214"/>
                </a:lnTo>
                <a:lnTo>
                  <a:pt x="2102" y="218"/>
                </a:lnTo>
                <a:lnTo>
                  <a:pt x="2106" y="218"/>
                </a:lnTo>
                <a:lnTo>
                  <a:pt x="2108" y="218"/>
                </a:lnTo>
                <a:lnTo>
                  <a:pt x="2112" y="216"/>
                </a:lnTo>
                <a:lnTo>
                  <a:pt x="2116" y="216"/>
                </a:lnTo>
                <a:lnTo>
                  <a:pt x="2118" y="218"/>
                </a:lnTo>
                <a:lnTo>
                  <a:pt x="2122" y="220"/>
                </a:lnTo>
                <a:lnTo>
                  <a:pt x="2132" y="220"/>
                </a:lnTo>
                <a:lnTo>
                  <a:pt x="2136" y="224"/>
                </a:lnTo>
                <a:lnTo>
                  <a:pt x="2136" y="228"/>
                </a:lnTo>
                <a:lnTo>
                  <a:pt x="2140" y="230"/>
                </a:lnTo>
                <a:lnTo>
                  <a:pt x="2144" y="234"/>
                </a:lnTo>
                <a:lnTo>
                  <a:pt x="2146" y="242"/>
                </a:lnTo>
                <a:lnTo>
                  <a:pt x="2158" y="244"/>
                </a:lnTo>
                <a:lnTo>
                  <a:pt x="2158" y="246"/>
                </a:lnTo>
                <a:lnTo>
                  <a:pt x="2162" y="246"/>
                </a:lnTo>
                <a:lnTo>
                  <a:pt x="2164" y="246"/>
                </a:lnTo>
                <a:lnTo>
                  <a:pt x="2168" y="250"/>
                </a:lnTo>
                <a:lnTo>
                  <a:pt x="2166" y="252"/>
                </a:lnTo>
                <a:lnTo>
                  <a:pt x="2166" y="254"/>
                </a:lnTo>
                <a:lnTo>
                  <a:pt x="2168" y="254"/>
                </a:lnTo>
                <a:lnTo>
                  <a:pt x="2174" y="258"/>
                </a:lnTo>
                <a:lnTo>
                  <a:pt x="2180" y="262"/>
                </a:lnTo>
                <a:lnTo>
                  <a:pt x="2184" y="262"/>
                </a:lnTo>
                <a:lnTo>
                  <a:pt x="2186" y="266"/>
                </a:lnTo>
                <a:lnTo>
                  <a:pt x="2194" y="268"/>
                </a:lnTo>
                <a:lnTo>
                  <a:pt x="2196" y="272"/>
                </a:lnTo>
                <a:lnTo>
                  <a:pt x="2200" y="274"/>
                </a:lnTo>
                <a:lnTo>
                  <a:pt x="2204" y="274"/>
                </a:lnTo>
                <a:lnTo>
                  <a:pt x="2206" y="280"/>
                </a:lnTo>
                <a:lnTo>
                  <a:pt x="2208" y="282"/>
                </a:lnTo>
                <a:lnTo>
                  <a:pt x="2212" y="284"/>
                </a:lnTo>
                <a:lnTo>
                  <a:pt x="2212" y="290"/>
                </a:lnTo>
                <a:lnTo>
                  <a:pt x="2210" y="298"/>
                </a:lnTo>
                <a:lnTo>
                  <a:pt x="2216" y="300"/>
                </a:lnTo>
                <a:lnTo>
                  <a:pt x="2214" y="288"/>
                </a:lnTo>
                <a:lnTo>
                  <a:pt x="2226" y="286"/>
                </a:lnTo>
                <a:lnTo>
                  <a:pt x="2238" y="286"/>
                </a:lnTo>
                <a:lnTo>
                  <a:pt x="2240" y="288"/>
                </a:lnTo>
                <a:lnTo>
                  <a:pt x="2244" y="290"/>
                </a:lnTo>
                <a:lnTo>
                  <a:pt x="2246" y="290"/>
                </a:lnTo>
                <a:lnTo>
                  <a:pt x="2248" y="292"/>
                </a:lnTo>
                <a:lnTo>
                  <a:pt x="2248" y="296"/>
                </a:lnTo>
                <a:lnTo>
                  <a:pt x="2254" y="298"/>
                </a:lnTo>
                <a:lnTo>
                  <a:pt x="2254" y="302"/>
                </a:lnTo>
                <a:lnTo>
                  <a:pt x="2262" y="306"/>
                </a:lnTo>
                <a:lnTo>
                  <a:pt x="2268" y="310"/>
                </a:lnTo>
                <a:lnTo>
                  <a:pt x="2270" y="312"/>
                </a:lnTo>
                <a:lnTo>
                  <a:pt x="2274" y="312"/>
                </a:lnTo>
                <a:lnTo>
                  <a:pt x="2274" y="314"/>
                </a:lnTo>
                <a:lnTo>
                  <a:pt x="2270" y="316"/>
                </a:lnTo>
                <a:close/>
                <a:moveTo>
                  <a:pt x="26" y="556"/>
                </a:moveTo>
                <a:lnTo>
                  <a:pt x="26" y="556"/>
                </a:lnTo>
                <a:lnTo>
                  <a:pt x="16" y="546"/>
                </a:lnTo>
                <a:lnTo>
                  <a:pt x="12" y="548"/>
                </a:lnTo>
                <a:lnTo>
                  <a:pt x="14" y="544"/>
                </a:lnTo>
                <a:lnTo>
                  <a:pt x="14" y="542"/>
                </a:lnTo>
                <a:lnTo>
                  <a:pt x="12" y="542"/>
                </a:lnTo>
                <a:lnTo>
                  <a:pt x="10" y="542"/>
                </a:lnTo>
                <a:lnTo>
                  <a:pt x="12" y="542"/>
                </a:lnTo>
                <a:lnTo>
                  <a:pt x="8" y="546"/>
                </a:lnTo>
                <a:lnTo>
                  <a:pt x="6" y="546"/>
                </a:lnTo>
                <a:lnTo>
                  <a:pt x="4" y="554"/>
                </a:lnTo>
                <a:lnTo>
                  <a:pt x="6" y="554"/>
                </a:lnTo>
                <a:lnTo>
                  <a:pt x="4" y="556"/>
                </a:lnTo>
                <a:lnTo>
                  <a:pt x="4" y="560"/>
                </a:lnTo>
                <a:lnTo>
                  <a:pt x="0" y="562"/>
                </a:lnTo>
                <a:lnTo>
                  <a:pt x="0" y="564"/>
                </a:lnTo>
                <a:lnTo>
                  <a:pt x="4" y="568"/>
                </a:lnTo>
                <a:lnTo>
                  <a:pt x="14" y="572"/>
                </a:lnTo>
                <a:lnTo>
                  <a:pt x="26" y="574"/>
                </a:lnTo>
                <a:lnTo>
                  <a:pt x="32" y="574"/>
                </a:lnTo>
                <a:lnTo>
                  <a:pt x="40" y="574"/>
                </a:lnTo>
                <a:lnTo>
                  <a:pt x="46" y="572"/>
                </a:lnTo>
                <a:lnTo>
                  <a:pt x="44" y="560"/>
                </a:lnTo>
                <a:lnTo>
                  <a:pt x="36" y="560"/>
                </a:lnTo>
                <a:lnTo>
                  <a:pt x="30" y="558"/>
                </a:lnTo>
                <a:lnTo>
                  <a:pt x="26" y="55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  <a:prstDash val="solid"/>
            <a:rou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18" name="Oval 357"/>
          <p:cNvSpPr>
            <a:spLocks noChangeArrowheads="1"/>
          </p:cNvSpPr>
          <p:nvPr/>
        </p:nvSpPr>
        <p:spPr bwMode="auto">
          <a:xfrm>
            <a:off x="3976249" y="949264"/>
            <a:ext cx="27432" cy="27432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round/>
          </a:ln>
        </p:spPr>
        <p:txBody>
          <a:bodyPr wrap="none" lIns="0" tIns="0" rIns="0" bIns="0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64646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4450" y="766384"/>
            <a:ext cx="565150" cy="1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Moscow</a:t>
            </a:r>
            <a:endParaRPr lang="ru-RU" sz="800" b="1" dirty="0"/>
          </a:p>
        </p:txBody>
      </p:sp>
      <p:sp>
        <p:nvSpPr>
          <p:cNvPr id="20" name="Oval 357"/>
          <p:cNvSpPr>
            <a:spLocks noChangeArrowheads="1"/>
          </p:cNvSpPr>
          <p:nvPr/>
        </p:nvSpPr>
        <p:spPr bwMode="auto">
          <a:xfrm flipH="1" flipV="1">
            <a:off x="3962533" y="1375989"/>
            <a:ext cx="27432" cy="27432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round/>
          </a:ln>
        </p:spPr>
        <p:txBody>
          <a:bodyPr wrap="none" lIns="0" tIns="0" rIns="0" bIns="0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64646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5316" y="1261679"/>
            <a:ext cx="7567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Novorossiysk</a:t>
            </a:r>
            <a:endParaRPr lang="en-US" sz="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89867" y="976696"/>
            <a:ext cx="127000" cy="183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99667" y="1092200"/>
            <a:ext cx="67733" cy="238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矩形 4"/>
          <p:cNvSpPr/>
          <p:nvPr/>
        </p:nvSpPr>
        <p:spPr>
          <a:xfrm>
            <a:off x="6568838" y="1513979"/>
            <a:ext cx="256029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Novorossiysk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is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a city in Krasnodar </a:t>
            </a:r>
            <a:r>
              <a:rPr lang="en-US" altLang="zh-CN" sz="1200" dirty="0" err="1">
                <a:latin typeface="微软雅黑" panose="020B0503020204020204" charset="-122"/>
                <a:ea typeface="微软雅黑" panose="020B0503020204020204" charset="-122"/>
              </a:rPr>
              <a:t>Krai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Russia</a:t>
            </a:r>
            <a:endParaRPr lang="ru-RU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It is the country's main port on the Black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Sea, the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leading Russian port for exporting grain,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the center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of the cement industry</a:t>
            </a:r>
            <a:endParaRPr lang="ru-RU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273</a:t>
            </a:r>
            <a:r>
              <a:rPr lang="ru-RU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278 population</a:t>
            </a:r>
            <a:endParaRPr lang="ru-RU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Area </a:t>
            </a:r>
            <a:r>
              <a:rPr lang="ru-RU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81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 sq. km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100" name="Picture 4" descr="Coat of Arms of Novorossiysk (Krasnodar kray) (2006)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76184" y="3862612"/>
            <a:ext cx="945598" cy="156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nat-geo.ru/upload/iblock/604/60489681202f8a98efcfcf4fd5876b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3" y="1559699"/>
            <a:ext cx="6566946" cy="41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51"/>
          <p:cNvSpPr txBox="1">
            <a:spLocks noChangeArrowheads="1"/>
          </p:cNvSpPr>
          <p:nvPr/>
        </p:nvSpPr>
        <p:spPr bwMode="auto">
          <a:xfrm>
            <a:off x="145144" y="272722"/>
            <a:ext cx="5163456" cy="57055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3668" tIns="31834" rIns="63668" bIns="31834"/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Felix Titling" panose="04060505060202020A04" pitchFamily="82" charset="0"/>
                <a:ea typeface="Cambria" panose="02040503050406030204" pitchFamily="18" charset="0"/>
                <a:cs typeface="Mongolian Baiti" panose="03000500000000000000" pitchFamily="66" charset="0"/>
              </a:rPr>
              <a:t>Magas</a:t>
            </a:r>
            <a:endParaRPr lang="en-US" altLang="zh-CN" sz="3600" b="1" dirty="0" smtClean="0">
              <a:solidFill>
                <a:srgbClr val="C00000"/>
              </a:solidFill>
              <a:latin typeface="Felix Titling" panose="04060505060202020A04" pitchFamily="82" charset="0"/>
              <a:ea typeface="Cambria" panose="02040503050406030204" pitchFamily="18" charset="0"/>
              <a:cs typeface="Mongolian Baiti" panose="03000500000000000000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7267" y="1092200"/>
            <a:ext cx="67733" cy="238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Freeform 104"/>
          <p:cNvSpPr>
            <a:spLocks noEditPoints="1"/>
          </p:cNvSpPr>
          <p:nvPr/>
        </p:nvSpPr>
        <p:spPr bwMode="auto">
          <a:xfrm>
            <a:off x="3628405" y="155948"/>
            <a:ext cx="3020045" cy="1358031"/>
          </a:xfrm>
          <a:custGeom>
            <a:avLst/>
            <a:gdLst>
              <a:gd name="T0" fmla="*/ 1636 w 2274"/>
              <a:gd name="T1" fmla="*/ 652 h 828"/>
              <a:gd name="T2" fmla="*/ 2270 w 2274"/>
              <a:gd name="T3" fmla="*/ 316 h 828"/>
              <a:gd name="T4" fmla="*/ 2196 w 2274"/>
              <a:gd name="T5" fmla="*/ 336 h 828"/>
              <a:gd name="T6" fmla="*/ 2106 w 2274"/>
              <a:gd name="T7" fmla="*/ 336 h 828"/>
              <a:gd name="T8" fmla="*/ 2054 w 2274"/>
              <a:gd name="T9" fmla="*/ 400 h 828"/>
              <a:gd name="T10" fmla="*/ 1960 w 2274"/>
              <a:gd name="T11" fmla="*/ 426 h 828"/>
              <a:gd name="T12" fmla="*/ 1912 w 2274"/>
              <a:gd name="T13" fmla="*/ 518 h 828"/>
              <a:gd name="T14" fmla="*/ 1830 w 2274"/>
              <a:gd name="T15" fmla="*/ 616 h 828"/>
              <a:gd name="T16" fmla="*/ 1904 w 2274"/>
              <a:gd name="T17" fmla="*/ 426 h 828"/>
              <a:gd name="T18" fmla="*/ 1896 w 2274"/>
              <a:gd name="T19" fmla="*/ 418 h 828"/>
              <a:gd name="T20" fmla="*/ 1820 w 2274"/>
              <a:gd name="T21" fmla="*/ 424 h 828"/>
              <a:gd name="T22" fmla="*/ 1760 w 2274"/>
              <a:gd name="T23" fmla="*/ 450 h 828"/>
              <a:gd name="T24" fmla="*/ 1650 w 2274"/>
              <a:gd name="T25" fmla="*/ 450 h 828"/>
              <a:gd name="T26" fmla="*/ 1556 w 2274"/>
              <a:gd name="T27" fmla="*/ 548 h 828"/>
              <a:gd name="T28" fmla="*/ 1620 w 2274"/>
              <a:gd name="T29" fmla="*/ 616 h 828"/>
              <a:gd name="T30" fmla="*/ 1554 w 2274"/>
              <a:gd name="T31" fmla="*/ 762 h 828"/>
              <a:gd name="T32" fmla="*/ 1498 w 2274"/>
              <a:gd name="T33" fmla="*/ 756 h 828"/>
              <a:gd name="T34" fmla="*/ 1342 w 2274"/>
              <a:gd name="T35" fmla="*/ 608 h 828"/>
              <a:gd name="T36" fmla="*/ 1038 w 2274"/>
              <a:gd name="T37" fmla="*/ 650 h 828"/>
              <a:gd name="T38" fmla="*/ 692 w 2274"/>
              <a:gd name="T39" fmla="*/ 570 h 828"/>
              <a:gd name="T40" fmla="*/ 492 w 2274"/>
              <a:gd name="T41" fmla="*/ 630 h 828"/>
              <a:gd name="T42" fmla="*/ 392 w 2274"/>
              <a:gd name="T43" fmla="*/ 650 h 828"/>
              <a:gd name="T44" fmla="*/ 386 w 2274"/>
              <a:gd name="T45" fmla="*/ 730 h 828"/>
              <a:gd name="T46" fmla="*/ 374 w 2274"/>
              <a:gd name="T47" fmla="*/ 816 h 828"/>
              <a:gd name="T48" fmla="*/ 254 w 2274"/>
              <a:gd name="T49" fmla="*/ 766 h 828"/>
              <a:gd name="T50" fmla="*/ 276 w 2274"/>
              <a:gd name="T51" fmla="*/ 684 h 828"/>
              <a:gd name="T52" fmla="*/ 180 w 2274"/>
              <a:gd name="T53" fmla="*/ 608 h 828"/>
              <a:gd name="T54" fmla="*/ 114 w 2274"/>
              <a:gd name="T55" fmla="*/ 510 h 828"/>
              <a:gd name="T56" fmla="*/ 118 w 2274"/>
              <a:gd name="T57" fmla="*/ 418 h 828"/>
              <a:gd name="T58" fmla="*/ 138 w 2274"/>
              <a:gd name="T59" fmla="*/ 244 h 828"/>
              <a:gd name="T60" fmla="*/ 210 w 2274"/>
              <a:gd name="T61" fmla="*/ 222 h 828"/>
              <a:gd name="T62" fmla="*/ 204 w 2274"/>
              <a:gd name="T63" fmla="*/ 280 h 828"/>
              <a:gd name="T64" fmla="*/ 212 w 2274"/>
              <a:gd name="T65" fmla="*/ 322 h 828"/>
              <a:gd name="T66" fmla="*/ 276 w 2274"/>
              <a:gd name="T67" fmla="*/ 318 h 828"/>
              <a:gd name="T68" fmla="*/ 338 w 2274"/>
              <a:gd name="T69" fmla="*/ 240 h 828"/>
              <a:gd name="T70" fmla="*/ 436 w 2274"/>
              <a:gd name="T71" fmla="*/ 244 h 828"/>
              <a:gd name="T72" fmla="*/ 512 w 2274"/>
              <a:gd name="T73" fmla="*/ 242 h 828"/>
              <a:gd name="T74" fmla="*/ 600 w 2274"/>
              <a:gd name="T75" fmla="*/ 218 h 828"/>
              <a:gd name="T76" fmla="*/ 642 w 2274"/>
              <a:gd name="T77" fmla="*/ 200 h 828"/>
              <a:gd name="T78" fmla="*/ 714 w 2274"/>
              <a:gd name="T79" fmla="*/ 198 h 828"/>
              <a:gd name="T80" fmla="*/ 704 w 2274"/>
              <a:gd name="T81" fmla="*/ 294 h 828"/>
              <a:gd name="T82" fmla="*/ 788 w 2274"/>
              <a:gd name="T83" fmla="*/ 268 h 828"/>
              <a:gd name="T84" fmla="*/ 738 w 2274"/>
              <a:gd name="T85" fmla="*/ 150 h 828"/>
              <a:gd name="T86" fmla="*/ 782 w 2274"/>
              <a:gd name="T87" fmla="*/ 164 h 828"/>
              <a:gd name="T88" fmla="*/ 880 w 2274"/>
              <a:gd name="T89" fmla="*/ 218 h 828"/>
              <a:gd name="T90" fmla="*/ 834 w 2274"/>
              <a:gd name="T91" fmla="*/ 108 h 828"/>
              <a:gd name="T92" fmla="*/ 916 w 2274"/>
              <a:gd name="T93" fmla="*/ 70 h 828"/>
              <a:gd name="T94" fmla="*/ 1036 w 2274"/>
              <a:gd name="T95" fmla="*/ 46 h 828"/>
              <a:gd name="T96" fmla="*/ 1104 w 2274"/>
              <a:gd name="T97" fmla="*/ 8 h 828"/>
              <a:gd name="T98" fmla="*/ 1212 w 2274"/>
              <a:gd name="T99" fmla="*/ 24 h 828"/>
              <a:gd name="T100" fmla="*/ 1188 w 2274"/>
              <a:gd name="T101" fmla="*/ 116 h 828"/>
              <a:gd name="T102" fmla="*/ 1208 w 2274"/>
              <a:gd name="T103" fmla="*/ 108 h 828"/>
              <a:gd name="T104" fmla="*/ 1320 w 2274"/>
              <a:gd name="T105" fmla="*/ 126 h 828"/>
              <a:gd name="T106" fmla="*/ 1406 w 2274"/>
              <a:gd name="T107" fmla="*/ 108 h 828"/>
              <a:gd name="T108" fmla="*/ 1434 w 2274"/>
              <a:gd name="T109" fmla="*/ 164 h 828"/>
              <a:gd name="T110" fmla="*/ 1506 w 2274"/>
              <a:gd name="T111" fmla="*/ 168 h 828"/>
              <a:gd name="T112" fmla="*/ 1604 w 2274"/>
              <a:gd name="T113" fmla="*/ 172 h 828"/>
              <a:gd name="T114" fmla="*/ 1690 w 2274"/>
              <a:gd name="T115" fmla="*/ 156 h 828"/>
              <a:gd name="T116" fmla="*/ 1754 w 2274"/>
              <a:gd name="T117" fmla="*/ 188 h 828"/>
              <a:gd name="T118" fmla="*/ 1890 w 2274"/>
              <a:gd name="T119" fmla="*/ 228 h 828"/>
              <a:gd name="T120" fmla="*/ 2024 w 2274"/>
              <a:gd name="T121" fmla="*/ 226 h 828"/>
              <a:gd name="T122" fmla="*/ 2158 w 2274"/>
              <a:gd name="T123" fmla="*/ 246 h 828"/>
              <a:gd name="T124" fmla="*/ 26 w 2274"/>
              <a:gd name="T125" fmla="*/ 556 h 8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4" h="828">
                <a:moveTo>
                  <a:pt x="1666" y="666"/>
                </a:moveTo>
                <a:lnTo>
                  <a:pt x="1666" y="666"/>
                </a:lnTo>
                <a:lnTo>
                  <a:pt x="1668" y="674"/>
                </a:lnTo>
                <a:lnTo>
                  <a:pt x="1664" y="670"/>
                </a:lnTo>
                <a:lnTo>
                  <a:pt x="1658" y="666"/>
                </a:lnTo>
                <a:lnTo>
                  <a:pt x="1656" y="666"/>
                </a:lnTo>
                <a:lnTo>
                  <a:pt x="1652" y="666"/>
                </a:lnTo>
                <a:lnTo>
                  <a:pt x="1650" y="668"/>
                </a:lnTo>
                <a:lnTo>
                  <a:pt x="1648" y="672"/>
                </a:lnTo>
                <a:lnTo>
                  <a:pt x="1648" y="678"/>
                </a:lnTo>
                <a:lnTo>
                  <a:pt x="1648" y="682"/>
                </a:lnTo>
                <a:lnTo>
                  <a:pt x="1644" y="692"/>
                </a:lnTo>
                <a:lnTo>
                  <a:pt x="1642" y="702"/>
                </a:lnTo>
                <a:lnTo>
                  <a:pt x="1644" y="710"/>
                </a:lnTo>
                <a:lnTo>
                  <a:pt x="1648" y="720"/>
                </a:lnTo>
                <a:lnTo>
                  <a:pt x="1652" y="722"/>
                </a:lnTo>
                <a:lnTo>
                  <a:pt x="1652" y="728"/>
                </a:lnTo>
                <a:lnTo>
                  <a:pt x="1654" y="734"/>
                </a:lnTo>
                <a:lnTo>
                  <a:pt x="1650" y="736"/>
                </a:lnTo>
                <a:lnTo>
                  <a:pt x="1650" y="734"/>
                </a:lnTo>
                <a:lnTo>
                  <a:pt x="1648" y="730"/>
                </a:lnTo>
                <a:lnTo>
                  <a:pt x="1646" y="728"/>
                </a:lnTo>
                <a:lnTo>
                  <a:pt x="1644" y="726"/>
                </a:lnTo>
                <a:lnTo>
                  <a:pt x="1642" y="722"/>
                </a:lnTo>
                <a:lnTo>
                  <a:pt x="1640" y="722"/>
                </a:lnTo>
                <a:lnTo>
                  <a:pt x="1638" y="724"/>
                </a:lnTo>
                <a:lnTo>
                  <a:pt x="1636" y="726"/>
                </a:lnTo>
                <a:lnTo>
                  <a:pt x="1634" y="732"/>
                </a:lnTo>
                <a:lnTo>
                  <a:pt x="1634" y="734"/>
                </a:lnTo>
                <a:lnTo>
                  <a:pt x="1630" y="734"/>
                </a:lnTo>
                <a:lnTo>
                  <a:pt x="1632" y="722"/>
                </a:lnTo>
                <a:lnTo>
                  <a:pt x="1634" y="720"/>
                </a:lnTo>
                <a:lnTo>
                  <a:pt x="1634" y="716"/>
                </a:lnTo>
                <a:lnTo>
                  <a:pt x="1634" y="710"/>
                </a:lnTo>
                <a:lnTo>
                  <a:pt x="1636" y="708"/>
                </a:lnTo>
                <a:lnTo>
                  <a:pt x="1636" y="696"/>
                </a:lnTo>
                <a:lnTo>
                  <a:pt x="1634" y="682"/>
                </a:lnTo>
                <a:lnTo>
                  <a:pt x="1636" y="680"/>
                </a:lnTo>
                <a:lnTo>
                  <a:pt x="1634" y="670"/>
                </a:lnTo>
                <a:lnTo>
                  <a:pt x="1636" y="660"/>
                </a:lnTo>
                <a:lnTo>
                  <a:pt x="1636" y="652"/>
                </a:lnTo>
                <a:lnTo>
                  <a:pt x="1634" y="644"/>
                </a:lnTo>
                <a:lnTo>
                  <a:pt x="1636" y="636"/>
                </a:lnTo>
                <a:lnTo>
                  <a:pt x="1634" y="630"/>
                </a:lnTo>
                <a:lnTo>
                  <a:pt x="1632" y="622"/>
                </a:lnTo>
                <a:lnTo>
                  <a:pt x="1632" y="616"/>
                </a:lnTo>
                <a:lnTo>
                  <a:pt x="1634" y="612"/>
                </a:lnTo>
                <a:lnTo>
                  <a:pt x="1634" y="608"/>
                </a:lnTo>
                <a:lnTo>
                  <a:pt x="1632" y="604"/>
                </a:lnTo>
                <a:lnTo>
                  <a:pt x="1636" y="602"/>
                </a:lnTo>
                <a:lnTo>
                  <a:pt x="1636" y="596"/>
                </a:lnTo>
                <a:lnTo>
                  <a:pt x="1644" y="592"/>
                </a:lnTo>
                <a:lnTo>
                  <a:pt x="1642" y="574"/>
                </a:lnTo>
                <a:lnTo>
                  <a:pt x="1646" y="574"/>
                </a:lnTo>
                <a:lnTo>
                  <a:pt x="1648" y="570"/>
                </a:lnTo>
                <a:lnTo>
                  <a:pt x="1652" y="576"/>
                </a:lnTo>
                <a:lnTo>
                  <a:pt x="1652" y="582"/>
                </a:lnTo>
                <a:lnTo>
                  <a:pt x="1650" y="584"/>
                </a:lnTo>
                <a:lnTo>
                  <a:pt x="1650" y="588"/>
                </a:lnTo>
                <a:lnTo>
                  <a:pt x="1650" y="592"/>
                </a:lnTo>
                <a:lnTo>
                  <a:pt x="1650" y="596"/>
                </a:lnTo>
                <a:lnTo>
                  <a:pt x="1654" y="600"/>
                </a:lnTo>
                <a:lnTo>
                  <a:pt x="1656" y="604"/>
                </a:lnTo>
                <a:lnTo>
                  <a:pt x="1656" y="608"/>
                </a:lnTo>
                <a:lnTo>
                  <a:pt x="1652" y="618"/>
                </a:lnTo>
                <a:lnTo>
                  <a:pt x="1654" y="620"/>
                </a:lnTo>
                <a:lnTo>
                  <a:pt x="1652" y="626"/>
                </a:lnTo>
                <a:lnTo>
                  <a:pt x="1652" y="634"/>
                </a:lnTo>
                <a:lnTo>
                  <a:pt x="1654" y="638"/>
                </a:lnTo>
                <a:lnTo>
                  <a:pt x="1656" y="644"/>
                </a:lnTo>
                <a:lnTo>
                  <a:pt x="1654" y="648"/>
                </a:lnTo>
                <a:lnTo>
                  <a:pt x="1654" y="650"/>
                </a:lnTo>
                <a:lnTo>
                  <a:pt x="1654" y="654"/>
                </a:lnTo>
                <a:lnTo>
                  <a:pt x="1658" y="660"/>
                </a:lnTo>
                <a:lnTo>
                  <a:pt x="1662" y="660"/>
                </a:lnTo>
                <a:lnTo>
                  <a:pt x="1662" y="662"/>
                </a:lnTo>
                <a:lnTo>
                  <a:pt x="1664" y="666"/>
                </a:lnTo>
                <a:lnTo>
                  <a:pt x="1666" y="666"/>
                </a:lnTo>
                <a:close/>
                <a:moveTo>
                  <a:pt x="2270" y="316"/>
                </a:moveTo>
                <a:lnTo>
                  <a:pt x="2270" y="316"/>
                </a:lnTo>
                <a:lnTo>
                  <a:pt x="2270" y="318"/>
                </a:lnTo>
                <a:lnTo>
                  <a:pt x="2270" y="322"/>
                </a:lnTo>
                <a:lnTo>
                  <a:pt x="2266" y="322"/>
                </a:lnTo>
                <a:lnTo>
                  <a:pt x="2264" y="328"/>
                </a:lnTo>
                <a:lnTo>
                  <a:pt x="2260" y="328"/>
                </a:lnTo>
                <a:lnTo>
                  <a:pt x="2260" y="326"/>
                </a:lnTo>
                <a:lnTo>
                  <a:pt x="2256" y="324"/>
                </a:lnTo>
                <a:lnTo>
                  <a:pt x="2242" y="324"/>
                </a:lnTo>
                <a:lnTo>
                  <a:pt x="2242" y="330"/>
                </a:lnTo>
                <a:lnTo>
                  <a:pt x="2248" y="328"/>
                </a:lnTo>
                <a:lnTo>
                  <a:pt x="2248" y="336"/>
                </a:lnTo>
                <a:lnTo>
                  <a:pt x="2240" y="338"/>
                </a:lnTo>
                <a:lnTo>
                  <a:pt x="2242" y="340"/>
                </a:lnTo>
                <a:lnTo>
                  <a:pt x="2242" y="342"/>
                </a:lnTo>
                <a:lnTo>
                  <a:pt x="2242" y="344"/>
                </a:lnTo>
                <a:lnTo>
                  <a:pt x="2244" y="348"/>
                </a:lnTo>
                <a:lnTo>
                  <a:pt x="2248" y="352"/>
                </a:lnTo>
                <a:lnTo>
                  <a:pt x="2240" y="350"/>
                </a:lnTo>
                <a:lnTo>
                  <a:pt x="2240" y="352"/>
                </a:lnTo>
                <a:lnTo>
                  <a:pt x="2238" y="352"/>
                </a:lnTo>
                <a:lnTo>
                  <a:pt x="2236" y="350"/>
                </a:lnTo>
                <a:lnTo>
                  <a:pt x="2234" y="350"/>
                </a:lnTo>
                <a:lnTo>
                  <a:pt x="2234" y="346"/>
                </a:lnTo>
                <a:lnTo>
                  <a:pt x="2232" y="346"/>
                </a:lnTo>
                <a:lnTo>
                  <a:pt x="2232" y="348"/>
                </a:lnTo>
                <a:lnTo>
                  <a:pt x="2230" y="348"/>
                </a:lnTo>
                <a:lnTo>
                  <a:pt x="2230" y="350"/>
                </a:lnTo>
                <a:lnTo>
                  <a:pt x="2224" y="352"/>
                </a:lnTo>
                <a:lnTo>
                  <a:pt x="2224" y="348"/>
                </a:lnTo>
                <a:lnTo>
                  <a:pt x="2216" y="342"/>
                </a:lnTo>
                <a:lnTo>
                  <a:pt x="2208" y="340"/>
                </a:lnTo>
                <a:lnTo>
                  <a:pt x="2206" y="342"/>
                </a:lnTo>
                <a:lnTo>
                  <a:pt x="2204" y="342"/>
                </a:lnTo>
                <a:lnTo>
                  <a:pt x="2200" y="340"/>
                </a:lnTo>
                <a:lnTo>
                  <a:pt x="2196" y="336"/>
                </a:lnTo>
                <a:lnTo>
                  <a:pt x="2198" y="332"/>
                </a:lnTo>
                <a:lnTo>
                  <a:pt x="2196" y="330"/>
                </a:lnTo>
                <a:lnTo>
                  <a:pt x="2196" y="326"/>
                </a:lnTo>
                <a:lnTo>
                  <a:pt x="2192" y="320"/>
                </a:lnTo>
                <a:lnTo>
                  <a:pt x="2190" y="320"/>
                </a:lnTo>
                <a:lnTo>
                  <a:pt x="2186" y="320"/>
                </a:lnTo>
                <a:lnTo>
                  <a:pt x="2180" y="320"/>
                </a:lnTo>
                <a:lnTo>
                  <a:pt x="2180" y="318"/>
                </a:lnTo>
                <a:lnTo>
                  <a:pt x="2178" y="318"/>
                </a:lnTo>
                <a:lnTo>
                  <a:pt x="2176" y="320"/>
                </a:lnTo>
                <a:lnTo>
                  <a:pt x="2176" y="322"/>
                </a:lnTo>
                <a:lnTo>
                  <a:pt x="2170" y="324"/>
                </a:lnTo>
                <a:lnTo>
                  <a:pt x="2164" y="326"/>
                </a:lnTo>
                <a:lnTo>
                  <a:pt x="2160" y="322"/>
                </a:lnTo>
                <a:lnTo>
                  <a:pt x="2154" y="320"/>
                </a:lnTo>
                <a:lnTo>
                  <a:pt x="2154" y="316"/>
                </a:lnTo>
                <a:lnTo>
                  <a:pt x="2158" y="312"/>
                </a:lnTo>
                <a:lnTo>
                  <a:pt x="2158" y="310"/>
                </a:lnTo>
                <a:lnTo>
                  <a:pt x="2156" y="308"/>
                </a:lnTo>
                <a:lnTo>
                  <a:pt x="2154" y="306"/>
                </a:lnTo>
                <a:lnTo>
                  <a:pt x="2154" y="304"/>
                </a:lnTo>
                <a:lnTo>
                  <a:pt x="2156" y="302"/>
                </a:lnTo>
                <a:lnTo>
                  <a:pt x="2150" y="300"/>
                </a:lnTo>
                <a:lnTo>
                  <a:pt x="2146" y="304"/>
                </a:lnTo>
                <a:lnTo>
                  <a:pt x="2146" y="306"/>
                </a:lnTo>
                <a:lnTo>
                  <a:pt x="2148" y="308"/>
                </a:lnTo>
                <a:lnTo>
                  <a:pt x="2148" y="312"/>
                </a:lnTo>
                <a:lnTo>
                  <a:pt x="2146" y="312"/>
                </a:lnTo>
                <a:lnTo>
                  <a:pt x="2144" y="316"/>
                </a:lnTo>
                <a:lnTo>
                  <a:pt x="2152" y="320"/>
                </a:lnTo>
                <a:lnTo>
                  <a:pt x="2152" y="322"/>
                </a:lnTo>
                <a:lnTo>
                  <a:pt x="2146" y="328"/>
                </a:lnTo>
                <a:lnTo>
                  <a:pt x="2148" y="330"/>
                </a:lnTo>
                <a:lnTo>
                  <a:pt x="2146" y="334"/>
                </a:lnTo>
                <a:lnTo>
                  <a:pt x="2140" y="338"/>
                </a:lnTo>
                <a:lnTo>
                  <a:pt x="2132" y="340"/>
                </a:lnTo>
                <a:lnTo>
                  <a:pt x="2126" y="340"/>
                </a:lnTo>
                <a:lnTo>
                  <a:pt x="2120" y="338"/>
                </a:lnTo>
                <a:lnTo>
                  <a:pt x="2108" y="334"/>
                </a:lnTo>
                <a:lnTo>
                  <a:pt x="2106" y="336"/>
                </a:lnTo>
                <a:lnTo>
                  <a:pt x="2100" y="336"/>
                </a:lnTo>
                <a:lnTo>
                  <a:pt x="2094" y="336"/>
                </a:lnTo>
                <a:lnTo>
                  <a:pt x="2092" y="338"/>
                </a:lnTo>
                <a:lnTo>
                  <a:pt x="2100" y="338"/>
                </a:lnTo>
                <a:lnTo>
                  <a:pt x="2106" y="342"/>
                </a:lnTo>
                <a:lnTo>
                  <a:pt x="2110" y="338"/>
                </a:lnTo>
                <a:lnTo>
                  <a:pt x="2112" y="344"/>
                </a:lnTo>
                <a:lnTo>
                  <a:pt x="2108" y="344"/>
                </a:lnTo>
                <a:lnTo>
                  <a:pt x="2106" y="350"/>
                </a:lnTo>
                <a:lnTo>
                  <a:pt x="2112" y="348"/>
                </a:lnTo>
                <a:lnTo>
                  <a:pt x="2116" y="348"/>
                </a:lnTo>
                <a:lnTo>
                  <a:pt x="2122" y="360"/>
                </a:lnTo>
                <a:lnTo>
                  <a:pt x="2124" y="360"/>
                </a:lnTo>
                <a:lnTo>
                  <a:pt x="2126" y="366"/>
                </a:lnTo>
                <a:lnTo>
                  <a:pt x="2128" y="368"/>
                </a:lnTo>
                <a:lnTo>
                  <a:pt x="2126" y="370"/>
                </a:lnTo>
                <a:lnTo>
                  <a:pt x="2126" y="372"/>
                </a:lnTo>
                <a:lnTo>
                  <a:pt x="2132" y="374"/>
                </a:lnTo>
                <a:lnTo>
                  <a:pt x="2132" y="376"/>
                </a:lnTo>
                <a:lnTo>
                  <a:pt x="2132" y="378"/>
                </a:lnTo>
                <a:lnTo>
                  <a:pt x="2132" y="382"/>
                </a:lnTo>
                <a:lnTo>
                  <a:pt x="2134" y="384"/>
                </a:lnTo>
                <a:lnTo>
                  <a:pt x="2128" y="388"/>
                </a:lnTo>
                <a:lnTo>
                  <a:pt x="2124" y="390"/>
                </a:lnTo>
                <a:lnTo>
                  <a:pt x="2120" y="388"/>
                </a:lnTo>
                <a:lnTo>
                  <a:pt x="2114" y="384"/>
                </a:lnTo>
                <a:lnTo>
                  <a:pt x="2104" y="386"/>
                </a:lnTo>
                <a:lnTo>
                  <a:pt x="2102" y="386"/>
                </a:lnTo>
                <a:lnTo>
                  <a:pt x="2100" y="384"/>
                </a:lnTo>
                <a:lnTo>
                  <a:pt x="2098" y="386"/>
                </a:lnTo>
                <a:lnTo>
                  <a:pt x="2090" y="388"/>
                </a:lnTo>
                <a:lnTo>
                  <a:pt x="2080" y="392"/>
                </a:lnTo>
                <a:lnTo>
                  <a:pt x="2080" y="394"/>
                </a:lnTo>
                <a:lnTo>
                  <a:pt x="2072" y="396"/>
                </a:lnTo>
                <a:lnTo>
                  <a:pt x="2066" y="398"/>
                </a:lnTo>
                <a:lnTo>
                  <a:pt x="2060" y="404"/>
                </a:lnTo>
                <a:lnTo>
                  <a:pt x="2054" y="400"/>
                </a:lnTo>
                <a:lnTo>
                  <a:pt x="2054" y="406"/>
                </a:lnTo>
                <a:lnTo>
                  <a:pt x="2052" y="410"/>
                </a:lnTo>
                <a:lnTo>
                  <a:pt x="2048" y="410"/>
                </a:lnTo>
                <a:lnTo>
                  <a:pt x="2042" y="406"/>
                </a:lnTo>
                <a:lnTo>
                  <a:pt x="2046" y="412"/>
                </a:lnTo>
                <a:lnTo>
                  <a:pt x="2042" y="416"/>
                </a:lnTo>
                <a:lnTo>
                  <a:pt x="2040" y="416"/>
                </a:lnTo>
                <a:lnTo>
                  <a:pt x="2038" y="416"/>
                </a:lnTo>
                <a:lnTo>
                  <a:pt x="2032" y="418"/>
                </a:lnTo>
                <a:lnTo>
                  <a:pt x="2032" y="420"/>
                </a:lnTo>
                <a:lnTo>
                  <a:pt x="2032" y="424"/>
                </a:lnTo>
                <a:lnTo>
                  <a:pt x="2028" y="424"/>
                </a:lnTo>
                <a:lnTo>
                  <a:pt x="2024" y="426"/>
                </a:lnTo>
                <a:lnTo>
                  <a:pt x="2024" y="428"/>
                </a:lnTo>
                <a:lnTo>
                  <a:pt x="2020" y="432"/>
                </a:lnTo>
                <a:lnTo>
                  <a:pt x="2018" y="438"/>
                </a:lnTo>
                <a:lnTo>
                  <a:pt x="2016" y="442"/>
                </a:lnTo>
                <a:lnTo>
                  <a:pt x="2004" y="436"/>
                </a:lnTo>
                <a:lnTo>
                  <a:pt x="2004" y="434"/>
                </a:lnTo>
                <a:lnTo>
                  <a:pt x="2004" y="430"/>
                </a:lnTo>
                <a:lnTo>
                  <a:pt x="2002" y="430"/>
                </a:lnTo>
                <a:lnTo>
                  <a:pt x="1998" y="430"/>
                </a:lnTo>
                <a:lnTo>
                  <a:pt x="1994" y="426"/>
                </a:lnTo>
                <a:lnTo>
                  <a:pt x="1988" y="422"/>
                </a:lnTo>
                <a:lnTo>
                  <a:pt x="1984" y="422"/>
                </a:lnTo>
                <a:lnTo>
                  <a:pt x="1982" y="424"/>
                </a:lnTo>
                <a:lnTo>
                  <a:pt x="1982" y="426"/>
                </a:lnTo>
                <a:lnTo>
                  <a:pt x="1978" y="426"/>
                </a:lnTo>
                <a:lnTo>
                  <a:pt x="1976" y="428"/>
                </a:lnTo>
                <a:lnTo>
                  <a:pt x="1974" y="428"/>
                </a:lnTo>
                <a:lnTo>
                  <a:pt x="1974" y="432"/>
                </a:lnTo>
                <a:lnTo>
                  <a:pt x="1966" y="442"/>
                </a:lnTo>
                <a:lnTo>
                  <a:pt x="1962" y="444"/>
                </a:lnTo>
                <a:lnTo>
                  <a:pt x="1960" y="444"/>
                </a:lnTo>
                <a:lnTo>
                  <a:pt x="1958" y="442"/>
                </a:lnTo>
                <a:lnTo>
                  <a:pt x="1958" y="436"/>
                </a:lnTo>
                <a:lnTo>
                  <a:pt x="1960" y="430"/>
                </a:lnTo>
                <a:lnTo>
                  <a:pt x="1962" y="426"/>
                </a:lnTo>
                <a:lnTo>
                  <a:pt x="1960" y="426"/>
                </a:lnTo>
                <a:lnTo>
                  <a:pt x="1956" y="432"/>
                </a:lnTo>
                <a:lnTo>
                  <a:pt x="1944" y="438"/>
                </a:lnTo>
                <a:lnTo>
                  <a:pt x="1944" y="442"/>
                </a:lnTo>
                <a:lnTo>
                  <a:pt x="1940" y="442"/>
                </a:lnTo>
                <a:lnTo>
                  <a:pt x="1938" y="440"/>
                </a:lnTo>
                <a:lnTo>
                  <a:pt x="1936" y="440"/>
                </a:lnTo>
                <a:lnTo>
                  <a:pt x="1932" y="440"/>
                </a:lnTo>
                <a:lnTo>
                  <a:pt x="1930" y="438"/>
                </a:lnTo>
                <a:lnTo>
                  <a:pt x="1928" y="438"/>
                </a:lnTo>
                <a:lnTo>
                  <a:pt x="1926" y="444"/>
                </a:lnTo>
                <a:lnTo>
                  <a:pt x="1922" y="448"/>
                </a:lnTo>
                <a:lnTo>
                  <a:pt x="1922" y="450"/>
                </a:lnTo>
                <a:lnTo>
                  <a:pt x="1922" y="454"/>
                </a:lnTo>
                <a:lnTo>
                  <a:pt x="1920" y="454"/>
                </a:lnTo>
                <a:lnTo>
                  <a:pt x="1920" y="458"/>
                </a:lnTo>
                <a:lnTo>
                  <a:pt x="1918" y="458"/>
                </a:lnTo>
                <a:lnTo>
                  <a:pt x="1916" y="458"/>
                </a:lnTo>
                <a:lnTo>
                  <a:pt x="1916" y="462"/>
                </a:lnTo>
                <a:lnTo>
                  <a:pt x="1912" y="464"/>
                </a:lnTo>
                <a:lnTo>
                  <a:pt x="1908" y="468"/>
                </a:lnTo>
                <a:lnTo>
                  <a:pt x="1904" y="474"/>
                </a:lnTo>
                <a:lnTo>
                  <a:pt x="1904" y="478"/>
                </a:lnTo>
                <a:lnTo>
                  <a:pt x="1906" y="486"/>
                </a:lnTo>
                <a:lnTo>
                  <a:pt x="1908" y="488"/>
                </a:lnTo>
                <a:lnTo>
                  <a:pt x="1908" y="486"/>
                </a:lnTo>
                <a:lnTo>
                  <a:pt x="1918" y="488"/>
                </a:lnTo>
                <a:lnTo>
                  <a:pt x="1918" y="492"/>
                </a:lnTo>
                <a:lnTo>
                  <a:pt x="1916" y="498"/>
                </a:lnTo>
                <a:lnTo>
                  <a:pt x="1912" y="500"/>
                </a:lnTo>
                <a:lnTo>
                  <a:pt x="1910" y="500"/>
                </a:lnTo>
                <a:lnTo>
                  <a:pt x="1910" y="504"/>
                </a:lnTo>
                <a:lnTo>
                  <a:pt x="1910" y="508"/>
                </a:lnTo>
                <a:lnTo>
                  <a:pt x="1908" y="510"/>
                </a:lnTo>
                <a:lnTo>
                  <a:pt x="1908" y="514"/>
                </a:lnTo>
                <a:lnTo>
                  <a:pt x="1910" y="516"/>
                </a:lnTo>
                <a:lnTo>
                  <a:pt x="1912" y="518"/>
                </a:lnTo>
                <a:lnTo>
                  <a:pt x="1912" y="522"/>
                </a:lnTo>
                <a:lnTo>
                  <a:pt x="1920" y="522"/>
                </a:lnTo>
                <a:lnTo>
                  <a:pt x="1920" y="528"/>
                </a:lnTo>
                <a:lnTo>
                  <a:pt x="1918" y="532"/>
                </a:lnTo>
                <a:lnTo>
                  <a:pt x="1914" y="530"/>
                </a:lnTo>
                <a:lnTo>
                  <a:pt x="1910" y="528"/>
                </a:lnTo>
                <a:lnTo>
                  <a:pt x="1906" y="532"/>
                </a:lnTo>
                <a:lnTo>
                  <a:pt x="1900" y="534"/>
                </a:lnTo>
                <a:lnTo>
                  <a:pt x="1896" y="552"/>
                </a:lnTo>
                <a:lnTo>
                  <a:pt x="1902" y="554"/>
                </a:lnTo>
                <a:lnTo>
                  <a:pt x="1904" y="558"/>
                </a:lnTo>
                <a:lnTo>
                  <a:pt x="1904" y="562"/>
                </a:lnTo>
                <a:lnTo>
                  <a:pt x="1902" y="562"/>
                </a:lnTo>
                <a:lnTo>
                  <a:pt x="1900" y="566"/>
                </a:lnTo>
                <a:lnTo>
                  <a:pt x="1898" y="568"/>
                </a:lnTo>
                <a:lnTo>
                  <a:pt x="1894" y="568"/>
                </a:lnTo>
                <a:lnTo>
                  <a:pt x="1888" y="568"/>
                </a:lnTo>
                <a:lnTo>
                  <a:pt x="1884" y="568"/>
                </a:lnTo>
                <a:lnTo>
                  <a:pt x="1880" y="572"/>
                </a:lnTo>
                <a:lnTo>
                  <a:pt x="1872" y="584"/>
                </a:lnTo>
                <a:lnTo>
                  <a:pt x="1872" y="592"/>
                </a:lnTo>
                <a:lnTo>
                  <a:pt x="1872" y="598"/>
                </a:lnTo>
                <a:lnTo>
                  <a:pt x="1872" y="600"/>
                </a:lnTo>
                <a:lnTo>
                  <a:pt x="1868" y="600"/>
                </a:lnTo>
                <a:lnTo>
                  <a:pt x="1864" y="600"/>
                </a:lnTo>
                <a:lnTo>
                  <a:pt x="1862" y="602"/>
                </a:lnTo>
                <a:lnTo>
                  <a:pt x="1860" y="604"/>
                </a:lnTo>
                <a:lnTo>
                  <a:pt x="1856" y="604"/>
                </a:lnTo>
                <a:lnTo>
                  <a:pt x="1856" y="608"/>
                </a:lnTo>
                <a:lnTo>
                  <a:pt x="1856" y="612"/>
                </a:lnTo>
                <a:lnTo>
                  <a:pt x="1856" y="618"/>
                </a:lnTo>
                <a:lnTo>
                  <a:pt x="1856" y="622"/>
                </a:lnTo>
                <a:lnTo>
                  <a:pt x="1836" y="638"/>
                </a:lnTo>
                <a:lnTo>
                  <a:pt x="1834" y="638"/>
                </a:lnTo>
                <a:lnTo>
                  <a:pt x="1834" y="634"/>
                </a:lnTo>
                <a:lnTo>
                  <a:pt x="1830" y="630"/>
                </a:lnTo>
                <a:lnTo>
                  <a:pt x="1830" y="624"/>
                </a:lnTo>
                <a:lnTo>
                  <a:pt x="1830" y="616"/>
                </a:lnTo>
                <a:lnTo>
                  <a:pt x="1826" y="608"/>
                </a:lnTo>
                <a:lnTo>
                  <a:pt x="1824" y="598"/>
                </a:lnTo>
                <a:lnTo>
                  <a:pt x="1824" y="584"/>
                </a:lnTo>
                <a:lnTo>
                  <a:pt x="1824" y="572"/>
                </a:lnTo>
                <a:lnTo>
                  <a:pt x="1822" y="566"/>
                </a:lnTo>
                <a:lnTo>
                  <a:pt x="1820" y="558"/>
                </a:lnTo>
                <a:lnTo>
                  <a:pt x="1818" y="548"/>
                </a:lnTo>
                <a:lnTo>
                  <a:pt x="1818" y="536"/>
                </a:lnTo>
                <a:lnTo>
                  <a:pt x="1822" y="528"/>
                </a:lnTo>
                <a:lnTo>
                  <a:pt x="1822" y="522"/>
                </a:lnTo>
                <a:lnTo>
                  <a:pt x="1824" y="518"/>
                </a:lnTo>
                <a:lnTo>
                  <a:pt x="1826" y="516"/>
                </a:lnTo>
                <a:lnTo>
                  <a:pt x="1830" y="512"/>
                </a:lnTo>
                <a:lnTo>
                  <a:pt x="1836" y="512"/>
                </a:lnTo>
                <a:lnTo>
                  <a:pt x="1838" y="494"/>
                </a:lnTo>
                <a:lnTo>
                  <a:pt x="1834" y="492"/>
                </a:lnTo>
                <a:lnTo>
                  <a:pt x="1834" y="490"/>
                </a:lnTo>
                <a:lnTo>
                  <a:pt x="1846" y="490"/>
                </a:lnTo>
                <a:lnTo>
                  <a:pt x="1848" y="488"/>
                </a:lnTo>
                <a:lnTo>
                  <a:pt x="1852" y="484"/>
                </a:lnTo>
                <a:lnTo>
                  <a:pt x="1854" y="484"/>
                </a:lnTo>
                <a:lnTo>
                  <a:pt x="1858" y="486"/>
                </a:lnTo>
                <a:lnTo>
                  <a:pt x="1860" y="482"/>
                </a:lnTo>
                <a:lnTo>
                  <a:pt x="1862" y="480"/>
                </a:lnTo>
                <a:lnTo>
                  <a:pt x="1868" y="474"/>
                </a:lnTo>
                <a:lnTo>
                  <a:pt x="1874" y="468"/>
                </a:lnTo>
                <a:lnTo>
                  <a:pt x="1874" y="466"/>
                </a:lnTo>
                <a:lnTo>
                  <a:pt x="1878" y="460"/>
                </a:lnTo>
                <a:lnTo>
                  <a:pt x="1884" y="458"/>
                </a:lnTo>
                <a:lnTo>
                  <a:pt x="1886" y="454"/>
                </a:lnTo>
                <a:lnTo>
                  <a:pt x="1886" y="452"/>
                </a:lnTo>
                <a:lnTo>
                  <a:pt x="1892" y="450"/>
                </a:lnTo>
                <a:lnTo>
                  <a:pt x="1896" y="442"/>
                </a:lnTo>
                <a:lnTo>
                  <a:pt x="1896" y="438"/>
                </a:lnTo>
                <a:lnTo>
                  <a:pt x="1902" y="436"/>
                </a:lnTo>
                <a:lnTo>
                  <a:pt x="1902" y="428"/>
                </a:lnTo>
                <a:lnTo>
                  <a:pt x="1904" y="426"/>
                </a:lnTo>
                <a:lnTo>
                  <a:pt x="1910" y="426"/>
                </a:lnTo>
                <a:lnTo>
                  <a:pt x="1914" y="422"/>
                </a:lnTo>
                <a:lnTo>
                  <a:pt x="1920" y="422"/>
                </a:lnTo>
                <a:lnTo>
                  <a:pt x="1928" y="422"/>
                </a:lnTo>
                <a:lnTo>
                  <a:pt x="1928" y="418"/>
                </a:lnTo>
                <a:lnTo>
                  <a:pt x="1932" y="418"/>
                </a:lnTo>
                <a:lnTo>
                  <a:pt x="1930" y="412"/>
                </a:lnTo>
                <a:lnTo>
                  <a:pt x="1932" y="406"/>
                </a:lnTo>
                <a:lnTo>
                  <a:pt x="1934" y="402"/>
                </a:lnTo>
                <a:lnTo>
                  <a:pt x="1934" y="398"/>
                </a:lnTo>
                <a:lnTo>
                  <a:pt x="1932" y="394"/>
                </a:lnTo>
                <a:lnTo>
                  <a:pt x="1932" y="392"/>
                </a:lnTo>
                <a:lnTo>
                  <a:pt x="1936" y="390"/>
                </a:lnTo>
                <a:lnTo>
                  <a:pt x="1940" y="386"/>
                </a:lnTo>
                <a:lnTo>
                  <a:pt x="1946" y="388"/>
                </a:lnTo>
                <a:lnTo>
                  <a:pt x="1950" y="386"/>
                </a:lnTo>
                <a:lnTo>
                  <a:pt x="1944" y="382"/>
                </a:lnTo>
                <a:lnTo>
                  <a:pt x="1940" y="380"/>
                </a:lnTo>
                <a:lnTo>
                  <a:pt x="1936" y="380"/>
                </a:lnTo>
                <a:lnTo>
                  <a:pt x="1930" y="382"/>
                </a:lnTo>
                <a:lnTo>
                  <a:pt x="1926" y="384"/>
                </a:lnTo>
                <a:lnTo>
                  <a:pt x="1926" y="388"/>
                </a:lnTo>
                <a:lnTo>
                  <a:pt x="1924" y="390"/>
                </a:lnTo>
                <a:lnTo>
                  <a:pt x="1922" y="390"/>
                </a:lnTo>
                <a:lnTo>
                  <a:pt x="1924" y="400"/>
                </a:lnTo>
                <a:lnTo>
                  <a:pt x="1926" y="400"/>
                </a:lnTo>
                <a:lnTo>
                  <a:pt x="1926" y="402"/>
                </a:lnTo>
                <a:lnTo>
                  <a:pt x="1920" y="404"/>
                </a:lnTo>
                <a:lnTo>
                  <a:pt x="1918" y="404"/>
                </a:lnTo>
                <a:lnTo>
                  <a:pt x="1918" y="402"/>
                </a:lnTo>
                <a:lnTo>
                  <a:pt x="1914" y="400"/>
                </a:lnTo>
                <a:lnTo>
                  <a:pt x="1910" y="402"/>
                </a:lnTo>
                <a:lnTo>
                  <a:pt x="1906" y="404"/>
                </a:lnTo>
                <a:lnTo>
                  <a:pt x="1900" y="408"/>
                </a:lnTo>
                <a:lnTo>
                  <a:pt x="1900" y="412"/>
                </a:lnTo>
                <a:lnTo>
                  <a:pt x="1898" y="414"/>
                </a:lnTo>
                <a:lnTo>
                  <a:pt x="1896" y="414"/>
                </a:lnTo>
                <a:lnTo>
                  <a:pt x="1896" y="418"/>
                </a:lnTo>
                <a:lnTo>
                  <a:pt x="1890" y="420"/>
                </a:lnTo>
                <a:lnTo>
                  <a:pt x="1884" y="428"/>
                </a:lnTo>
                <a:lnTo>
                  <a:pt x="1882" y="426"/>
                </a:lnTo>
                <a:lnTo>
                  <a:pt x="1882" y="422"/>
                </a:lnTo>
                <a:lnTo>
                  <a:pt x="1884" y="422"/>
                </a:lnTo>
                <a:lnTo>
                  <a:pt x="1884" y="418"/>
                </a:lnTo>
                <a:lnTo>
                  <a:pt x="1886" y="418"/>
                </a:lnTo>
                <a:lnTo>
                  <a:pt x="1886" y="416"/>
                </a:lnTo>
                <a:lnTo>
                  <a:pt x="1884" y="416"/>
                </a:lnTo>
                <a:lnTo>
                  <a:pt x="1882" y="420"/>
                </a:lnTo>
                <a:lnTo>
                  <a:pt x="1876" y="420"/>
                </a:lnTo>
                <a:lnTo>
                  <a:pt x="1878" y="414"/>
                </a:lnTo>
                <a:lnTo>
                  <a:pt x="1880" y="408"/>
                </a:lnTo>
                <a:lnTo>
                  <a:pt x="1882" y="408"/>
                </a:lnTo>
                <a:lnTo>
                  <a:pt x="1884" y="408"/>
                </a:lnTo>
                <a:lnTo>
                  <a:pt x="1884" y="398"/>
                </a:lnTo>
                <a:lnTo>
                  <a:pt x="1876" y="404"/>
                </a:lnTo>
                <a:lnTo>
                  <a:pt x="1872" y="404"/>
                </a:lnTo>
                <a:lnTo>
                  <a:pt x="1870" y="402"/>
                </a:lnTo>
                <a:lnTo>
                  <a:pt x="1866" y="398"/>
                </a:lnTo>
                <a:lnTo>
                  <a:pt x="1860" y="398"/>
                </a:lnTo>
                <a:lnTo>
                  <a:pt x="1856" y="400"/>
                </a:lnTo>
                <a:lnTo>
                  <a:pt x="1848" y="400"/>
                </a:lnTo>
                <a:lnTo>
                  <a:pt x="1842" y="402"/>
                </a:lnTo>
                <a:lnTo>
                  <a:pt x="1840" y="404"/>
                </a:lnTo>
                <a:lnTo>
                  <a:pt x="1838" y="406"/>
                </a:lnTo>
                <a:lnTo>
                  <a:pt x="1836" y="404"/>
                </a:lnTo>
                <a:lnTo>
                  <a:pt x="1834" y="404"/>
                </a:lnTo>
                <a:lnTo>
                  <a:pt x="1834" y="408"/>
                </a:lnTo>
                <a:lnTo>
                  <a:pt x="1832" y="412"/>
                </a:lnTo>
                <a:lnTo>
                  <a:pt x="1828" y="414"/>
                </a:lnTo>
                <a:lnTo>
                  <a:pt x="1826" y="414"/>
                </a:lnTo>
                <a:lnTo>
                  <a:pt x="1826" y="416"/>
                </a:lnTo>
                <a:lnTo>
                  <a:pt x="1828" y="420"/>
                </a:lnTo>
                <a:lnTo>
                  <a:pt x="1824" y="420"/>
                </a:lnTo>
                <a:lnTo>
                  <a:pt x="1824" y="424"/>
                </a:lnTo>
                <a:lnTo>
                  <a:pt x="1820" y="424"/>
                </a:lnTo>
                <a:lnTo>
                  <a:pt x="1818" y="424"/>
                </a:lnTo>
                <a:lnTo>
                  <a:pt x="1814" y="428"/>
                </a:lnTo>
                <a:lnTo>
                  <a:pt x="1808" y="430"/>
                </a:lnTo>
                <a:lnTo>
                  <a:pt x="1806" y="432"/>
                </a:lnTo>
                <a:lnTo>
                  <a:pt x="1806" y="434"/>
                </a:lnTo>
                <a:lnTo>
                  <a:pt x="1804" y="440"/>
                </a:lnTo>
                <a:lnTo>
                  <a:pt x="1800" y="440"/>
                </a:lnTo>
                <a:lnTo>
                  <a:pt x="1800" y="442"/>
                </a:lnTo>
                <a:lnTo>
                  <a:pt x="1800" y="446"/>
                </a:lnTo>
                <a:lnTo>
                  <a:pt x="1798" y="452"/>
                </a:lnTo>
                <a:lnTo>
                  <a:pt x="1800" y="452"/>
                </a:lnTo>
                <a:lnTo>
                  <a:pt x="1802" y="454"/>
                </a:lnTo>
                <a:lnTo>
                  <a:pt x="1806" y="450"/>
                </a:lnTo>
                <a:lnTo>
                  <a:pt x="1812" y="452"/>
                </a:lnTo>
                <a:lnTo>
                  <a:pt x="1814" y="452"/>
                </a:lnTo>
                <a:lnTo>
                  <a:pt x="1814" y="458"/>
                </a:lnTo>
                <a:lnTo>
                  <a:pt x="1806" y="460"/>
                </a:lnTo>
                <a:lnTo>
                  <a:pt x="1800" y="462"/>
                </a:lnTo>
                <a:lnTo>
                  <a:pt x="1800" y="460"/>
                </a:lnTo>
                <a:lnTo>
                  <a:pt x="1798" y="458"/>
                </a:lnTo>
                <a:lnTo>
                  <a:pt x="1796" y="458"/>
                </a:lnTo>
                <a:lnTo>
                  <a:pt x="1794" y="460"/>
                </a:lnTo>
                <a:lnTo>
                  <a:pt x="1790" y="462"/>
                </a:lnTo>
                <a:lnTo>
                  <a:pt x="1788" y="466"/>
                </a:lnTo>
                <a:lnTo>
                  <a:pt x="1780" y="462"/>
                </a:lnTo>
                <a:lnTo>
                  <a:pt x="1778" y="468"/>
                </a:lnTo>
                <a:lnTo>
                  <a:pt x="1770" y="468"/>
                </a:lnTo>
                <a:lnTo>
                  <a:pt x="1766" y="468"/>
                </a:lnTo>
                <a:lnTo>
                  <a:pt x="1764" y="464"/>
                </a:lnTo>
                <a:lnTo>
                  <a:pt x="1762" y="458"/>
                </a:lnTo>
                <a:lnTo>
                  <a:pt x="1770" y="458"/>
                </a:lnTo>
                <a:lnTo>
                  <a:pt x="1776" y="458"/>
                </a:lnTo>
                <a:lnTo>
                  <a:pt x="1778" y="454"/>
                </a:lnTo>
                <a:lnTo>
                  <a:pt x="1774" y="452"/>
                </a:lnTo>
                <a:lnTo>
                  <a:pt x="1770" y="448"/>
                </a:lnTo>
                <a:lnTo>
                  <a:pt x="1768" y="444"/>
                </a:lnTo>
                <a:lnTo>
                  <a:pt x="1762" y="446"/>
                </a:lnTo>
                <a:lnTo>
                  <a:pt x="1762" y="448"/>
                </a:lnTo>
                <a:lnTo>
                  <a:pt x="1760" y="450"/>
                </a:lnTo>
                <a:lnTo>
                  <a:pt x="1758" y="448"/>
                </a:lnTo>
                <a:lnTo>
                  <a:pt x="1756" y="448"/>
                </a:lnTo>
                <a:lnTo>
                  <a:pt x="1756" y="446"/>
                </a:lnTo>
                <a:lnTo>
                  <a:pt x="1752" y="446"/>
                </a:lnTo>
                <a:lnTo>
                  <a:pt x="1746" y="448"/>
                </a:lnTo>
                <a:lnTo>
                  <a:pt x="1740" y="444"/>
                </a:lnTo>
                <a:lnTo>
                  <a:pt x="1736" y="444"/>
                </a:lnTo>
                <a:lnTo>
                  <a:pt x="1732" y="446"/>
                </a:lnTo>
                <a:lnTo>
                  <a:pt x="1732" y="448"/>
                </a:lnTo>
                <a:lnTo>
                  <a:pt x="1734" y="452"/>
                </a:lnTo>
                <a:lnTo>
                  <a:pt x="1732" y="452"/>
                </a:lnTo>
                <a:lnTo>
                  <a:pt x="1732" y="454"/>
                </a:lnTo>
                <a:lnTo>
                  <a:pt x="1734" y="454"/>
                </a:lnTo>
                <a:lnTo>
                  <a:pt x="1734" y="456"/>
                </a:lnTo>
                <a:lnTo>
                  <a:pt x="1732" y="458"/>
                </a:lnTo>
                <a:lnTo>
                  <a:pt x="1730" y="458"/>
                </a:lnTo>
                <a:lnTo>
                  <a:pt x="1728" y="458"/>
                </a:lnTo>
                <a:lnTo>
                  <a:pt x="1728" y="456"/>
                </a:lnTo>
                <a:lnTo>
                  <a:pt x="1726" y="454"/>
                </a:lnTo>
                <a:lnTo>
                  <a:pt x="1724" y="454"/>
                </a:lnTo>
                <a:lnTo>
                  <a:pt x="1722" y="454"/>
                </a:lnTo>
                <a:lnTo>
                  <a:pt x="1718" y="456"/>
                </a:lnTo>
                <a:lnTo>
                  <a:pt x="1710" y="456"/>
                </a:lnTo>
                <a:lnTo>
                  <a:pt x="1704" y="452"/>
                </a:lnTo>
                <a:lnTo>
                  <a:pt x="1704" y="450"/>
                </a:lnTo>
                <a:lnTo>
                  <a:pt x="1700" y="450"/>
                </a:lnTo>
                <a:lnTo>
                  <a:pt x="1698" y="456"/>
                </a:lnTo>
                <a:lnTo>
                  <a:pt x="1696" y="458"/>
                </a:lnTo>
                <a:lnTo>
                  <a:pt x="1692" y="458"/>
                </a:lnTo>
                <a:lnTo>
                  <a:pt x="1692" y="456"/>
                </a:lnTo>
                <a:lnTo>
                  <a:pt x="1692" y="450"/>
                </a:lnTo>
                <a:lnTo>
                  <a:pt x="1684" y="448"/>
                </a:lnTo>
                <a:lnTo>
                  <a:pt x="1676" y="446"/>
                </a:lnTo>
                <a:lnTo>
                  <a:pt x="1656" y="450"/>
                </a:lnTo>
                <a:lnTo>
                  <a:pt x="1658" y="446"/>
                </a:lnTo>
                <a:lnTo>
                  <a:pt x="1656" y="444"/>
                </a:lnTo>
                <a:lnTo>
                  <a:pt x="1656" y="446"/>
                </a:lnTo>
                <a:lnTo>
                  <a:pt x="1652" y="444"/>
                </a:lnTo>
                <a:lnTo>
                  <a:pt x="1650" y="444"/>
                </a:lnTo>
                <a:lnTo>
                  <a:pt x="1650" y="450"/>
                </a:lnTo>
                <a:lnTo>
                  <a:pt x="1646" y="450"/>
                </a:lnTo>
                <a:lnTo>
                  <a:pt x="1642" y="452"/>
                </a:lnTo>
                <a:lnTo>
                  <a:pt x="1640" y="454"/>
                </a:lnTo>
                <a:lnTo>
                  <a:pt x="1636" y="458"/>
                </a:lnTo>
                <a:lnTo>
                  <a:pt x="1634" y="456"/>
                </a:lnTo>
                <a:lnTo>
                  <a:pt x="1632" y="456"/>
                </a:lnTo>
                <a:lnTo>
                  <a:pt x="1632" y="458"/>
                </a:lnTo>
                <a:lnTo>
                  <a:pt x="1632" y="462"/>
                </a:lnTo>
                <a:lnTo>
                  <a:pt x="1630" y="464"/>
                </a:lnTo>
                <a:lnTo>
                  <a:pt x="1626" y="466"/>
                </a:lnTo>
                <a:lnTo>
                  <a:pt x="1622" y="476"/>
                </a:lnTo>
                <a:lnTo>
                  <a:pt x="1618" y="488"/>
                </a:lnTo>
                <a:lnTo>
                  <a:pt x="1610" y="490"/>
                </a:lnTo>
                <a:lnTo>
                  <a:pt x="1608" y="494"/>
                </a:lnTo>
                <a:lnTo>
                  <a:pt x="1608" y="496"/>
                </a:lnTo>
                <a:lnTo>
                  <a:pt x="1606" y="496"/>
                </a:lnTo>
                <a:lnTo>
                  <a:pt x="1602" y="500"/>
                </a:lnTo>
                <a:lnTo>
                  <a:pt x="1596" y="502"/>
                </a:lnTo>
                <a:lnTo>
                  <a:pt x="1596" y="504"/>
                </a:lnTo>
                <a:lnTo>
                  <a:pt x="1594" y="504"/>
                </a:lnTo>
                <a:lnTo>
                  <a:pt x="1592" y="508"/>
                </a:lnTo>
                <a:lnTo>
                  <a:pt x="1590" y="510"/>
                </a:lnTo>
                <a:lnTo>
                  <a:pt x="1588" y="510"/>
                </a:lnTo>
                <a:lnTo>
                  <a:pt x="1588" y="508"/>
                </a:lnTo>
                <a:lnTo>
                  <a:pt x="1586" y="510"/>
                </a:lnTo>
                <a:lnTo>
                  <a:pt x="1586" y="512"/>
                </a:lnTo>
                <a:lnTo>
                  <a:pt x="1586" y="514"/>
                </a:lnTo>
                <a:lnTo>
                  <a:pt x="1584" y="518"/>
                </a:lnTo>
                <a:lnTo>
                  <a:pt x="1584" y="524"/>
                </a:lnTo>
                <a:lnTo>
                  <a:pt x="1580" y="526"/>
                </a:lnTo>
                <a:lnTo>
                  <a:pt x="1576" y="528"/>
                </a:lnTo>
                <a:lnTo>
                  <a:pt x="1576" y="530"/>
                </a:lnTo>
                <a:lnTo>
                  <a:pt x="1576" y="532"/>
                </a:lnTo>
                <a:lnTo>
                  <a:pt x="1572" y="534"/>
                </a:lnTo>
                <a:lnTo>
                  <a:pt x="1568" y="538"/>
                </a:lnTo>
                <a:lnTo>
                  <a:pt x="1564" y="542"/>
                </a:lnTo>
                <a:lnTo>
                  <a:pt x="1560" y="544"/>
                </a:lnTo>
                <a:lnTo>
                  <a:pt x="1556" y="548"/>
                </a:lnTo>
                <a:lnTo>
                  <a:pt x="1554" y="552"/>
                </a:lnTo>
                <a:lnTo>
                  <a:pt x="1550" y="554"/>
                </a:lnTo>
                <a:lnTo>
                  <a:pt x="1546" y="558"/>
                </a:lnTo>
                <a:lnTo>
                  <a:pt x="1544" y="566"/>
                </a:lnTo>
                <a:lnTo>
                  <a:pt x="1554" y="566"/>
                </a:lnTo>
                <a:lnTo>
                  <a:pt x="1564" y="566"/>
                </a:lnTo>
                <a:lnTo>
                  <a:pt x="1564" y="586"/>
                </a:lnTo>
                <a:lnTo>
                  <a:pt x="1568" y="586"/>
                </a:lnTo>
                <a:lnTo>
                  <a:pt x="1570" y="578"/>
                </a:lnTo>
                <a:lnTo>
                  <a:pt x="1574" y="582"/>
                </a:lnTo>
                <a:lnTo>
                  <a:pt x="1576" y="584"/>
                </a:lnTo>
                <a:lnTo>
                  <a:pt x="1572" y="592"/>
                </a:lnTo>
                <a:lnTo>
                  <a:pt x="1576" y="592"/>
                </a:lnTo>
                <a:lnTo>
                  <a:pt x="1580" y="588"/>
                </a:lnTo>
                <a:lnTo>
                  <a:pt x="1582" y="584"/>
                </a:lnTo>
                <a:lnTo>
                  <a:pt x="1588" y="586"/>
                </a:lnTo>
                <a:lnTo>
                  <a:pt x="1588" y="576"/>
                </a:lnTo>
                <a:lnTo>
                  <a:pt x="1594" y="578"/>
                </a:lnTo>
                <a:lnTo>
                  <a:pt x="1600" y="578"/>
                </a:lnTo>
                <a:lnTo>
                  <a:pt x="1602" y="582"/>
                </a:lnTo>
                <a:lnTo>
                  <a:pt x="1610" y="584"/>
                </a:lnTo>
                <a:lnTo>
                  <a:pt x="1610" y="586"/>
                </a:lnTo>
                <a:lnTo>
                  <a:pt x="1610" y="590"/>
                </a:lnTo>
                <a:lnTo>
                  <a:pt x="1618" y="596"/>
                </a:lnTo>
                <a:lnTo>
                  <a:pt x="1620" y="594"/>
                </a:lnTo>
                <a:lnTo>
                  <a:pt x="1620" y="598"/>
                </a:lnTo>
                <a:lnTo>
                  <a:pt x="1628" y="600"/>
                </a:lnTo>
                <a:lnTo>
                  <a:pt x="1630" y="598"/>
                </a:lnTo>
                <a:lnTo>
                  <a:pt x="1630" y="604"/>
                </a:lnTo>
                <a:lnTo>
                  <a:pt x="1624" y="602"/>
                </a:lnTo>
                <a:lnTo>
                  <a:pt x="1622" y="602"/>
                </a:lnTo>
                <a:lnTo>
                  <a:pt x="1620" y="602"/>
                </a:lnTo>
                <a:lnTo>
                  <a:pt x="1618" y="610"/>
                </a:lnTo>
                <a:lnTo>
                  <a:pt x="1620" y="612"/>
                </a:lnTo>
                <a:lnTo>
                  <a:pt x="1620" y="616"/>
                </a:lnTo>
                <a:lnTo>
                  <a:pt x="1620" y="614"/>
                </a:lnTo>
                <a:lnTo>
                  <a:pt x="1620" y="616"/>
                </a:lnTo>
                <a:lnTo>
                  <a:pt x="1620" y="618"/>
                </a:lnTo>
                <a:lnTo>
                  <a:pt x="1622" y="618"/>
                </a:lnTo>
                <a:lnTo>
                  <a:pt x="1622" y="620"/>
                </a:lnTo>
                <a:lnTo>
                  <a:pt x="1620" y="622"/>
                </a:lnTo>
                <a:lnTo>
                  <a:pt x="1620" y="626"/>
                </a:lnTo>
                <a:lnTo>
                  <a:pt x="1616" y="630"/>
                </a:lnTo>
                <a:lnTo>
                  <a:pt x="1612" y="634"/>
                </a:lnTo>
                <a:lnTo>
                  <a:pt x="1614" y="640"/>
                </a:lnTo>
                <a:lnTo>
                  <a:pt x="1612" y="644"/>
                </a:lnTo>
                <a:lnTo>
                  <a:pt x="1612" y="648"/>
                </a:lnTo>
                <a:lnTo>
                  <a:pt x="1614" y="648"/>
                </a:lnTo>
                <a:lnTo>
                  <a:pt x="1612" y="656"/>
                </a:lnTo>
                <a:lnTo>
                  <a:pt x="1614" y="658"/>
                </a:lnTo>
                <a:lnTo>
                  <a:pt x="1614" y="664"/>
                </a:lnTo>
                <a:lnTo>
                  <a:pt x="1612" y="668"/>
                </a:lnTo>
                <a:lnTo>
                  <a:pt x="1610" y="672"/>
                </a:lnTo>
                <a:lnTo>
                  <a:pt x="1610" y="674"/>
                </a:lnTo>
                <a:lnTo>
                  <a:pt x="1612" y="676"/>
                </a:lnTo>
                <a:lnTo>
                  <a:pt x="1610" y="678"/>
                </a:lnTo>
                <a:lnTo>
                  <a:pt x="1608" y="682"/>
                </a:lnTo>
                <a:lnTo>
                  <a:pt x="1608" y="686"/>
                </a:lnTo>
                <a:lnTo>
                  <a:pt x="1606" y="688"/>
                </a:lnTo>
                <a:lnTo>
                  <a:pt x="1602" y="692"/>
                </a:lnTo>
                <a:lnTo>
                  <a:pt x="1596" y="696"/>
                </a:lnTo>
                <a:lnTo>
                  <a:pt x="1596" y="700"/>
                </a:lnTo>
                <a:lnTo>
                  <a:pt x="1594" y="704"/>
                </a:lnTo>
                <a:lnTo>
                  <a:pt x="1594" y="706"/>
                </a:lnTo>
                <a:lnTo>
                  <a:pt x="1592" y="706"/>
                </a:lnTo>
                <a:lnTo>
                  <a:pt x="1588" y="712"/>
                </a:lnTo>
                <a:lnTo>
                  <a:pt x="1584" y="718"/>
                </a:lnTo>
                <a:lnTo>
                  <a:pt x="1584" y="720"/>
                </a:lnTo>
                <a:lnTo>
                  <a:pt x="1586" y="722"/>
                </a:lnTo>
                <a:lnTo>
                  <a:pt x="1580" y="734"/>
                </a:lnTo>
                <a:lnTo>
                  <a:pt x="1574" y="738"/>
                </a:lnTo>
                <a:lnTo>
                  <a:pt x="1572" y="744"/>
                </a:lnTo>
                <a:lnTo>
                  <a:pt x="1566" y="744"/>
                </a:lnTo>
                <a:lnTo>
                  <a:pt x="1558" y="754"/>
                </a:lnTo>
                <a:lnTo>
                  <a:pt x="1556" y="760"/>
                </a:lnTo>
                <a:lnTo>
                  <a:pt x="1554" y="762"/>
                </a:lnTo>
                <a:lnTo>
                  <a:pt x="1552" y="762"/>
                </a:lnTo>
                <a:lnTo>
                  <a:pt x="1552" y="766"/>
                </a:lnTo>
                <a:lnTo>
                  <a:pt x="1548" y="768"/>
                </a:lnTo>
                <a:lnTo>
                  <a:pt x="1548" y="772"/>
                </a:lnTo>
                <a:lnTo>
                  <a:pt x="1546" y="778"/>
                </a:lnTo>
                <a:lnTo>
                  <a:pt x="1542" y="778"/>
                </a:lnTo>
                <a:lnTo>
                  <a:pt x="1540" y="782"/>
                </a:lnTo>
                <a:lnTo>
                  <a:pt x="1532" y="790"/>
                </a:lnTo>
                <a:lnTo>
                  <a:pt x="1526" y="798"/>
                </a:lnTo>
                <a:lnTo>
                  <a:pt x="1524" y="800"/>
                </a:lnTo>
                <a:lnTo>
                  <a:pt x="1522" y="798"/>
                </a:lnTo>
                <a:lnTo>
                  <a:pt x="1518" y="796"/>
                </a:lnTo>
                <a:lnTo>
                  <a:pt x="1514" y="796"/>
                </a:lnTo>
                <a:lnTo>
                  <a:pt x="1512" y="792"/>
                </a:lnTo>
                <a:lnTo>
                  <a:pt x="1510" y="792"/>
                </a:lnTo>
                <a:lnTo>
                  <a:pt x="1508" y="788"/>
                </a:lnTo>
                <a:lnTo>
                  <a:pt x="1510" y="782"/>
                </a:lnTo>
                <a:lnTo>
                  <a:pt x="1506" y="784"/>
                </a:lnTo>
                <a:lnTo>
                  <a:pt x="1504" y="784"/>
                </a:lnTo>
                <a:lnTo>
                  <a:pt x="1502" y="784"/>
                </a:lnTo>
                <a:lnTo>
                  <a:pt x="1502" y="782"/>
                </a:lnTo>
                <a:lnTo>
                  <a:pt x="1502" y="780"/>
                </a:lnTo>
                <a:lnTo>
                  <a:pt x="1498" y="780"/>
                </a:lnTo>
                <a:lnTo>
                  <a:pt x="1496" y="786"/>
                </a:lnTo>
                <a:lnTo>
                  <a:pt x="1492" y="790"/>
                </a:lnTo>
                <a:lnTo>
                  <a:pt x="1490" y="790"/>
                </a:lnTo>
                <a:lnTo>
                  <a:pt x="1488" y="796"/>
                </a:lnTo>
                <a:lnTo>
                  <a:pt x="1484" y="796"/>
                </a:lnTo>
                <a:lnTo>
                  <a:pt x="1484" y="794"/>
                </a:lnTo>
                <a:lnTo>
                  <a:pt x="1486" y="790"/>
                </a:lnTo>
                <a:lnTo>
                  <a:pt x="1486" y="784"/>
                </a:lnTo>
                <a:lnTo>
                  <a:pt x="1488" y="782"/>
                </a:lnTo>
                <a:lnTo>
                  <a:pt x="1490" y="776"/>
                </a:lnTo>
                <a:lnTo>
                  <a:pt x="1488" y="766"/>
                </a:lnTo>
                <a:lnTo>
                  <a:pt x="1490" y="760"/>
                </a:lnTo>
                <a:lnTo>
                  <a:pt x="1490" y="754"/>
                </a:lnTo>
                <a:lnTo>
                  <a:pt x="1494" y="750"/>
                </a:lnTo>
                <a:lnTo>
                  <a:pt x="1498" y="748"/>
                </a:lnTo>
                <a:lnTo>
                  <a:pt x="1502" y="750"/>
                </a:lnTo>
                <a:lnTo>
                  <a:pt x="1500" y="754"/>
                </a:lnTo>
                <a:lnTo>
                  <a:pt x="1498" y="756"/>
                </a:lnTo>
                <a:lnTo>
                  <a:pt x="1500" y="760"/>
                </a:lnTo>
                <a:lnTo>
                  <a:pt x="1502" y="762"/>
                </a:lnTo>
                <a:lnTo>
                  <a:pt x="1506" y="762"/>
                </a:lnTo>
                <a:lnTo>
                  <a:pt x="1506" y="750"/>
                </a:lnTo>
                <a:lnTo>
                  <a:pt x="1510" y="746"/>
                </a:lnTo>
                <a:lnTo>
                  <a:pt x="1516" y="742"/>
                </a:lnTo>
                <a:lnTo>
                  <a:pt x="1518" y="738"/>
                </a:lnTo>
                <a:lnTo>
                  <a:pt x="1522" y="736"/>
                </a:lnTo>
                <a:lnTo>
                  <a:pt x="1526" y="730"/>
                </a:lnTo>
                <a:lnTo>
                  <a:pt x="1530" y="724"/>
                </a:lnTo>
                <a:lnTo>
                  <a:pt x="1532" y="714"/>
                </a:lnTo>
                <a:lnTo>
                  <a:pt x="1532" y="708"/>
                </a:lnTo>
                <a:lnTo>
                  <a:pt x="1536" y="706"/>
                </a:lnTo>
                <a:lnTo>
                  <a:pt x="1536" y="698"/>
                </a:lnTo>
                <a:lnTo>
                  <a:pt x="1532" y="694"/>
                </a:lnTo>
                <a:lnTo>
                  <a:pt x="1532" y="690"/>
                </a:lnTo>
                <a:lnTo>
                  <a:pt x="1536" y="682"/>
                </a:lnTo>
                <a:lnTo>
                  <a:pt x="1528" y="684"/>
                </a:lnTo>
                <a:lnTo>
                  <a:pt x="1526" y="688"/>
                </a:lnTo>
                <a:lnTo>
                  <a:pt x="1520" y="690"/>
                </a:lnTo>
                <a:lnTo>
                  <a:pt x="1516" y="690"/>
                </a:lnTo>
                <a:lnTo>
                  <a:pt x="1510" y="694"/>
                </a:lnTo>
                <a:lnTo>
                  <a:pt x="1506" y="698"/>
                </a:lnTo>
                <a:lnTo>
                  <a:pt x="1500" y="700"/>
                </a:lnTo>
                <a:lnTo>
                  <a:pt x="1496" y="702"/>
                </a:lnTo>
                <a:lnTo>
                  <a:pt x="1490" y="698"/>
                </a:lnTo>
                <a:lnTo>
                  <a:pt x="1484" y="696"/>
                </a:lnTo>
                <a:lnTo>
                  <a:pt x="1482" y="690"/>
                </a:lnTo>
                <a:lnTo>
                  <a:pt x="1482" y="684"/>
                </a:lnTo>
                <a:lnTo>
                  <a:pt x="1480" y="678"/>
                </a:lnTo>
                <a:lnTo>
                  <a:pt x="1474" y="672"/>
                </a:lnTo>
                <a:lnTo>
                  <a:pt x="1472" y="666"/>
                </a:lnTo>
                <a:lnTo>
                  <a:pt x="1470" y="660"/>
                </a:lnTo>
                <a:lnTo>
                  <a:pt x="1466" y="656"/>
                </a:lnTo>
                <a:lnTo>
                  <a:pt x="1458" y="654"/>
                </a:lnTo>
                <a:lnTo>
                  <a:pt x="1452" y="652"/>
                </a:lnTo>
                <a:lnTo>
                  <a:pt x="1446" y="652"/>
                </a:lnTo>
                <a:lnTo>
                  <a:pt x="1442" y="648"/>
                </a:lnTo>
                <a:lnTo>
                  <a:pt x="1438" y="640"/>
                </a:lnTo>
                <a:lnTo>
                  <a:pt x="1432" y="630"/>
                </a:lnTo>
                <a:lnTo>
                  <a:pt x="1430" y="622"/>
                </a:lnTo>
                <a:lnTo>
                  <a:pt x="1430" y="616"/>
                </a:lnTo>
                <a:lnTo>
                  <a:pt x="1424" y="610"/>
                </a:lnTo>
                <a:lnTo>
                  <a:pt x="1422" y="604"/>
                </a:lnTo>
                <a:lnTo>
                  <a:pt x="1414" y="598"/>
                </a:lnTo>
                <a:lnTo>
                  <a:pt x="1404" y="598"/>
                </a:lnTo>
                <a:lnTo>
                  <a:pt x="1400" y="592"/>
                </a:lnTo>
                <a:lnTo>
                  <a:pt x="1394" y="588"/>
                </a:lnTo>
                <a:lnTo>
                  <a:pt x="1388" y="584"/>
                </a:lnTo>
                <a:lnTo>
                  <a:pt x="1380" y="582"/>
                </a:lnTo>
                <a:lnTo>
                  <a:pt x="1376" y="584"/>
                </a:lnTo>
                <a:lnTo>
                  <a:pt x="1370" y="586"/>
                </a:lnTo>
                <a:lnTo>
                  <a:pt x="1362" y="586"/>
                </a:lnTo>
                <a:lnTo>
                  <a:pt x="1356" y="590"/>
                </a:lnTo>
                <a:lnTo>
                  <a:pt x="1350" y="596"/>
                </a:lnTo>
                <a:lnTo>
                  <a:pt x="1346" y="602"/>
                </a:lnTo>
                <a:lnTo>
                  <a:pt x="1344" y="604"/>
                </a:lnTo>
                <a:lnTo>
                  <a:pt x="1342" y="608"/>
                </a:lnTo>
                <a:lnTo>
                  <a:pt x="1348" y="606"/>
                </a:lnTo>
                <a:lnTo>
                  <a:pt x="1348" y="614"/>
                </a:lnTo>
                <a:lnTo>
                  <a:pt x="1348" y="620"/>
                </a:lnTo>
                <a:lnTo>
                  <a:pt x="1344" y="624"/>
                </a:lnTo>
                <a:lnTo>
                  <a:pt x="1346" y="630"/>
                </a:lnTo>
                <a:lnTo>
                  <a:pt x="1340" y="638"/>
                </a:lnTo>
                <a:lnTo>
                  <a:pt x="1336" y="644"/>
                </a:lnTo>
                <a:lnTo>
                  <a:pt x="1332" y="648"/>
                </a:lnTo>
                <a:lnTo>
                  <a:pt x="1330" y="650"/>
                </a:lnTo>
                <a:lnTo>
                  <a:pt x="1330" y="652"/>
                </a:lnTo>
                <a:lnTo>
                  <a:pt x="1332" y="654"/>
                </a:lnTo>
                <a:lnTo>
                  <a:pt x="1330" y="656"/>
                </a:lnTo>
                <a:lnTo>
                  <a:pt x="1326" y="658"/>
                </a:lnTo>
                <a:lnTo>
                  <a:pt x="1322" y="660"/>
                </a:lnTo>
                <a:lnTo>
                  <a:pt x="1312" y="666"/>
                </a:lnTo>
                <a:lnTo>
                  <a:pt x="1306" y="662"/>
                </a:lnTo>
                <a:lnTo>
                  <a:pt x="1298" y="658"/>
                </a:lnTo>
                <a:lnTo>
                  <a:pt x="1292" y="660"/>
                </a:lnTo>
                <a:lnTo>
                  <a:pt x="1282" y="658"/>
                </a:lnTo>
                <a:lnTo>
                  <a:pt x="1276" y="658"/>
                </a:lnTo>
                <a:lnTo>
                  <a:pt x="1266" y="652"/>
                </a:lnTo>
                <a:lnTo>
                  <a:pt x="1262" y="654"/>
                </a:lnTo>
                <a:lnTo>
                  <a:pt x="1250" y="662"/>
                </a:lnTo>
                <a:lnTo>
                  <a:pt x="1238" y="664"/>
                </a:lnTo>
                <a:lnTo>
                  <a:pt x="1232" y="668"/>
                </a:lnTo>
                <a:lnTo>
                  <a:pt x="1222" y="670"/>
                </a:lnTo>
                <a:lnTo>
                  <a:pt x="1212" y="668"/>
                </a:lnTo>
                <a:lnTo>
                  <a:pt x="1206" y="666"/>
                </a:lnTo>
                <a:lnTo>
                  <a:pt x="1200" y="668"/>
                </a:lnTo>
                <a:lnTo>
                  <a:pt x="1194" y="668"/>
                </a:lnTo>
                <a:lnTo>
                  <a:pt x="1188" y="664"/>
                </a:lnTo>
                <a:lnTo>
                  <a:pt x="1182" y="664"/>
                </a:lnTo>
                <a:lnTo>
                  <a:pt x="1176" y="660"/>
                </a:lnTo>
                <a:lnTo>
                  <a:pt x="1176" y="654"/>
                </a:lnTo>
                <a:lnTo>
                  <a:pt x="1170" y="654"/>
                </a:lnTo>
                <a:lnTo>
                  <a:pt x="1158" y="650"/>
                </a:lnTo>
                <a:lnTo>
                  <a:pt x="1150" y="648"/>
                </a:lnTo>
                <a:lnTo>
                  <a:pt x="1144" y="652"/>
                </a:lnTo>
                <a:lnTo>
                  <a:pt x="1138" y="654"/>
                </a:lnTo>
                <a:lnTo>
                  <a:pt x="1132" y="654"/>
                </a:lnTo>
                <a:lnTo>
                  <a:pt x="1126" y="654"/>
                </a:lnTo>
                <a:lnTo>
                  <a:pt x="1116" y="648"/>
                </a:lnTo>
                <a:lnTo>
                  <a:pt x="1112" y="646"/>
                </a:lnTo>
                <a:lnTo>
                  <a:pt x="1108" y="636"/>
                </a:lnTo>
                <a:lnTo>
                  <a:pt x="1100" y="630"/>
                </a:lnTo>
                <a:lnTo>
                  <a:pt x="1088" y="620"/>
                </a:lnTo>
                <a:lnTo>
                  <a:pt x="1078" y="618"/>
                </a:lnTo>
                <a:lnTo>
                  <a:pt x="1074" y="614"/>
                </a:lnTo>
                <a:lnTo>
                  <a:pt x="1064" y="614"/>
                </a:lnTo>
                <a:lnTo>
                  <a:pt x="1058" y="612"/>
                </a:lnTo>
                <a:lnTo>
                  <a:pt x="1048" y="612"/>
                </a:lnTo>
                <a:lnTo>
                  <a:pt x="1046" y="616"/>
                </a:lnTo>
                <a:lnTo>
                  <a:pt x="1042" y="622"/>
                </a:lnTo>
                <a:lnTo>
                  <a:pt x="1040" y="628"/>
                </a:lnTo>
                <a:lnTo>
                  <a:pt x="1046" y="632"/>
                </a:lnTo>
                <a:lnTo>
                  <a:pt x="1050" y="638"/>
                </a:lnTo>
                <a:lnTo>
                  <a:pt x="1052" y="646"/>
                </a:lnTo>
                <a:lnTo>
                  <a:pt x="1048" y="650"/>
                </a:lnTo>
                <a:lnTo>
                  <a:pt x="1038" y="650"/>
                </a:lnTo>
                <a:lnTo>
                  <a:pt x="1026" y="650"/>
                </a:lnTo>
                <a:lnTo>
                  <a:pt x="1016" y="650"/>
                </a:lnTo>
                <a:lnTo>
                  <a:pt x="1008" y="648"/>
                </a:lnTo>
                <a:lnTo>
                  <a:pt x="1000" y="644"/>
                </a:lnTo>
                <a:lnTo>
                  <a:pt x="990" y="640"/>
                </a:lnTo>
                <a:lnTo>
                  <a:pt x="982" y="642"/>
                </a:lnTo>
                <a:lnTo>
                  <a:pt x="980" y="638"/>
                </a:lnTo>
                <a:lnTo>
                  <a:pt x="972" y="638"/>
                </a:lnTo>
                <a:lnTo>
                  <a:pt x="962" y="638"/>
                </a:lnTo>
                <a:lnTo>
                  <a:pt x="958" y="642"/>
                </a:lnTo>
                <a:lnTo>
                  <a:pt x="950" y="646"/>
                </a:lnTo>
                <a:lnTo>
                  <a:pt x="942" y="648"/>
                </a:lnTo>
                <a:lnTo>
                  <a:pt x="938" y="652"/>
                </a:lnTo>
                <a:lnTo>
                  <a:pt x="934" y="656"/>
                </a:lnTo>
                <a:lnTo>
                  <a:pt x="934" y="660"/>
                </a:lnTo>
                <a:lnTo>
                  <a:pt x="932" y="664"/>
                </a:lnTo>
                <a:lnTo>
                  <a:pt x="926" y="666"/>
                </a:lnTo>
                <a:lnTo>
                  <a:pt x="920" y="668"/>
                </a:lnTo>
                <a:lnTo>
                  <a:pt x="914" y="672"/>
                </a:lnTo>
                <a:lnTo>
                  <a:pt x="904" y="670"/>
                </a:lnTo>
                <a:lnTo>
                  <a:pt x="902" y="666"/>
                </a:lnTo>
                <a:lnTo>
                  <a:pt x="896" y="662"/>
                </a:lnTo>
                <a:lnTo>
                  <a:pt x="894" y="654"/>
                </a:lnTo>
                <a:lnTo>
                  <a:pt x="886" y="654"/>
                </a:lnTo>
                <a:lnTo>
                  <a:pt x="876" y="656"/>
                </a:lnTo>
                <a:lnTo>
                  <a:pt x="860" y="664"/>
                </a:lnTo>
                <a:lnTo>
                  <a:pt x="850" y="666"/>
                </a:lnTo>
                <a:lnTo>
                  <a:pt x="844" y="662"/>
                </a:lnTo>
                <a:lnTo>
                  <a:pt x="840" y="658"/>
                </a:lnTo>
                <a:lnTo>
                  <a:pt x="838" y="648"/>
                </a:lnTo>
                <a:lnTo>
                  <a:pt x="836" y="640"/>
                </a:lnTo>
                <a:lnTo>
                  <a:pt x="830" y="634"/>
                </a:lnTo>
                <a:lnTo>
                  <a:pt x="826" y="630"/>
                </a:lnTo>
                <a:lnTo>
                  <a:pt x="822" y="628"/>
                </a:lnTo>
                <a:lnTo>
                  <a:pt x="808" y="628"/>
                </a:lnTo>
                <a:lnTo>
                  <a:pt x="804" y="630"/>
                </a:lnTo>
                <a:lnTo>
                  <a:pt x="796" y="632"/>
                </a:lnTo>
                <a:lnTo>
                  <a:pt x="792" y="630"/>
                </a:lnTo>
                <a:lnTo>
                  <a:pt x="790" y="626"/>
                </a:lnTo>
                <a:lnTo>
                  <a:pt x="786" y="622"/>
                </a:lnTo>
                <a:lnTo>
                  <a:pt x="780" y="606"/>
                </a:lnTo>
                <a:lnTo>
                  <a:pt x="770" y="584"/>
                </a:lnTo>
                <a:lnTo>
                  <a:pt x="760" y="568"/>
                </a:lnTo>
                <a:lnTo>
                  <a:pt x="762" y="562"/>
                </a:lnTo>
                <a:lnTo>
                  <a:pt x="760" y="560"/>
                </a:lnTo>
                <a:lnTo>
                  <a:pt x="748" y="562"/>
                </a:lnTo>
                <a:lnTo>
                  <a:pt x="738" y="566"/>
                </a:lnTo>
                <a:lnTo>
                  <a:pt x="724" y="572"/>
                </a:lnTo>
                <a:lnTo>
                  <a:pt x="714" y="576"/>
                </a:lnTo>
                <a:lnTo>
                  <a:pt x="702" y="576"/>
                </a:lnTo>
                <a:lnTo>
                  <a:pt x="702" y="574"/>
                </a:lnTo>
                <a:lnTo>
                  <a:pt x="702" y="570"/>
                </a:lnTo>
                <a:lnTo>
                  <a:pt x="700" y="568"/>
                </a:lnTo>
                <a:lnTo>
                  <a:pt x="698" y="568"/>
                </a:lnTo>
                <a:lnTo>
                  <a:pt x="692" y="570"/>
                </a:lnTo>
                <a:lnTo>
                  <a:pt x="690" y="568"/>
                </a:lnTo>
                <a:lnTo>
                  <a:pt x="682" y="562"/>
                </a:lnTo>
                <a:lnTo>
                  <a:pt x="676" y="570"/>
                </a:lnTo>
                <a:lnTo>
                  <a:pt x="670" y="572"/>
                </a:lnTo>
                <a:lnTo>
                  <a:pt x="664" y="566"/>
                </a:lnTo>
                <a:lnTo>
                  <a:pt x="660" y="564"/>
                </a:lnTo>
                <a:lnTo>
                  <a:pt x="662" y="558"/>
                </a:lnTo>
                <a:lnTo>
                  <a:pt x="662" y="554"/>
                </a:lnTo>
                <a:lnTo>
                  <a:pt x="656" y="552"/>
                </a:lnTo>
                <a:lnTo>
                  <a:pt x="654" y="548"/>
                </a:lnTo>
                <a:lnTo>
                  <a:pt x="648" y="550"/>
                </a:lnTo>
                <a:lnTo>
                  <a:pt x="638" y="552"/>
                </a:lnTo>
                <a:lnTo>
                  <a:pt x="626" y="560"/>
                </a:lnTo>
                <a:lnTo>
                  <a:pt x="622" y="560"/>
                </a:lnTo>
                <a:lnTo>
                  <a:pt x="608" y="564"/>
                </a:lnTo>
                <a:lnTo>
                  <a:pt x="596" y="562"/>
                </a:lnTo>
                <a:lnTo>
                  <a:pt x="586" y="566"/>
                </a:lnTo>
                <a:lnTo>
                  <a:pt x="574" y="568"/>
                </a:lnTo>
                <a:lnTo>
                  <a:pt x="568" y="566"/>
                </a:lnTo>
                <a:lnTo>
                  <a:pt x="560" y="564"/>
                </a:lnTo>
                <a:lnTo>
                  <a:pt x="552" y="560"/>
                </a:lnTo>
                <a:lnTo>
                  <a:pt x="546" y="564"/>
                </a:lnTo>
                <a:lnTo>
                  <a:pt x="548" y="568"/>
                </a:lnTo>
                <a:lnTo>
                  <a:pt x="548" y="576"/>
                </a:lnTo>
                <a:lnTo>
                  <a:pt x="542" y="582"/>
                </a:lnTo>
                <a:lnTo>
                  <a:pt x="542" y="590"/>
                </a:lnTo>
                <a:lnTo>
                  <a:pt x="538" y="596"/>
                </a:lnTo>
                <a:lnTo>
                  <a:pt x="538" y="602"/>
                </a:lnTo>
                <a:lnTo>
                  <a:pt x="544" y="610"/>
                </a:lnTo>
                <a:lnTo>
                  <a:pt x="546" y="614"/>
                </a:lnTo>
                <a:lnTo>
                  <a:pt x="540" y="624"/>
                </a:lnTo>
                <a:lnTo>
                  <a:pt x="546" y="628"/>
                </a:lnTo>
                <a:lnTo>
                  <a:pt x="548" y="628"/>
                </a:lnTo>
                <a:lnTo>
                  <a:pt x="554" y="634"/>
                </a:lnTo>
                <a:lnTo>
                  <a:pt x="554" y="638"/>
                </a:lnTo>
                <a:lnTo>
                  <a:pt x="552" y="640"/>
                </a:lnTo>
                <a:lnTo>
                  <a:pt x="548" y="642"/>
                </a:lnTo>
                <a:lnTo>
                  <a:pt x="542" y="642"/>
                </a:lnTo>
                <a:lnTo>
                  <a:pt x="534" y="640"/>
                </a:lnTo>
                <a:lnTo>
                  <a:pt x="532" y="636"/>
                </a:lnTo>
                <a:lnTo>
                  <a:pt x="528" y="628"/>
                </a:lnTo>
                <a:lnTo>
                  <a:pt x="526" y="628"/>
                </a:lnTo>
                <a:lnTo>
                  <a:pt x="524" y="628"/>
                </a:lnTo>
                <a:lnTo>
                  <a:pt x="522" y="630"/>
                </a:lnTo>
                <a:lnTo>
                  <a:pt x="520" y="630"/>
                </a:lnTo>
                <a:lnTo>
                  <a:pt x="518" y="628"/>
                </a:lnTo>
                <a:lnTo>
                  <a:pt x="518" y="626"/>
                </a:lnTo>
                <a:lnTo>
                  <a:pt x="514" y="626"/>
                </a:lnTo>
                <a:lnTo>
                  <a:pt x="508" y="630"/>
                </a:lnTo>
                <a:lnTo>
                  <a:pt x="504" y="634"/>
                </a:lnTo>
                <a:lnTo>
                  <a:pt x="502" y="634"/>
                </a:lnTo>
                <a:lnTo>
                  <a:pt x="498" y="634"/>
                </a:lnTo>
                <a:lnTo>
                  <a:pt x="492" y="630"/>
                </a:lnTo>
                <a:lnTo>
                  <a:pt x="488" y="630"/>
                </a:lnTo>
                <a:lnTo>
                  <a:pt x="486" y="630"/>
                </a:lnTo>
                <a:lnTo>
                  <a:pt x="484" y="632"/>
                </a:lnTo>
                <a:lnTo>
                  <a:pt x="484" y="634"/>
                </a:lnTo>
                <a:lnTo>
                  <a:pt x="484" y="636"/>
                </a:lnTo>
                <a:lnTo>
                  <a:pt x="484" y="640"/>
                </a:lnTo>
                <a:lnTo>
                  <a:pt x="476" y="638"/>
                </a:lnTo>
                <a:lnTo>
                  <a:pt x="478" y="636"/>
                </a:lnTo>
                <a:lnTo>
                  <a:pt x="480" y="634"/>
                </a:lnTo>
                <a:lnTo>
                  <a:pt x="478" y="630"/>
                </a:lnTo>
                <a:lnTo>
                  <a:pt x="478" y="628"/>
                </a:lnTo>
                <a:lnTo>
                  <a:pt x="476" y="628"/>
                </a:lnTo>
                <a:lnTo>
                  <a:pt x="470" y="628"/>
                </a:lnTo>
                <a:lnTo>
                  <a:pt x="468" y="628"/>
                </a:lnTo>
                <a:lnTo>
                  <a:pt x="466" y="624"/>
                </a:lnTo>
                <a:lnTo>
                  <a:pt x="462" y="620"/>
                </a:lnTo>
                <a:lnTo>
                  <a:pt x="458" y="618"/>
                </a:lnTo>
                <a:lnTo>
                  <a:pt x="454" y="616"/>
                </a:lnTo>
                <a:lnTo>
                  <a:pt x="450" y="616"/>
                </a:lnTo>
                <a:lnTo>
                  <a:pt x="450" y="614"/>
                </a:lnTo>
                <a:lnTo>
                  <a:pt x="450" y="610"/>
                </a:lnTo>
                <a:lnTo>
                  <a:pt x="446" y="608"/>
                </a:lnTo>
                <a:lnTo>
                  <a:pt x="442" y="606"/>
                </a:lnTo>
                <a:lnTo>
                  <a:pt x="442" y="608"/>
                </a:lnTo>
                <a:lnTo>
                  <a:pt x="442" y="610"/>
                </a:lnTo>
                <a:lnTo>
                  <a:pt x="436" y="610"/>
                </a:lnTo>
                <a:lnTo>
                  <a:pt x="436" y="606"/>
                </a:lnTo>
                <a:lnTo>
                  <a:pt x="424" y="608"/>
                </a:lnTo>
                <a:lnTo>
                  <a:pt x="426" y="610"/>
                </a:lnTo>
                <a:lnTo>
                  <a:pt x="426" y="612"/>
                </a:lnTo>
                <a:lnTo>
                  <a:pt x="416" y="624"/>
                </a:lnTo>
                <a:lnTo>
                  <a:pt x="412" y="624"/>
                </a:lnTo>
                <a:lnTo>
                  <a:pt x="406" y="624"/>
                </a:lnTo>
                <a:lnTo>
                  <a:pt x="404" y="624"/>
                </a:lnTo>
                <a:lnTo>
                  <a:pt x="402" y="624"/>
                </a:lnTo>
                <a:lnTo>
                  <a:pt x="402" y="626"/>
                </a:lnTo>
                <a:lnTo>
                  <a:pt x="400" y="628"/>
                </a:lnTo>
                <a:lnTo>
                  <a:pt x="398" y="628"/>
                </a:lnTo>
                <a:lnTo>
                  <a:pt x="396" y="632"/>
                </a:lnTo>
                <a:lnTo>
                  <a:pt x="396" y="638"/>
                </a:lnTo>
                <a:lnTo>
                  <a:pt x="396" y="640"/>
                </a:lnTo>
                <a:lnTo>
                  <a:pt x="398" y="642"/>
                </a:lnTo>
                <a:lnTo>
                  <a:pt x="402" y="646"/>
                </a:lnTo>
                <a:lnTo>
                  <a:pt x="392" y="650"/>
                </a:lnTo>
                <a:lnTo>
                  <a:pt x="388" y="640"/>
                </a:lnTo>
                <a:lnTo>
                  <a:pt x="384" y="640"/>
                </a:lnTo>
                <a:lnTo>
                  <a:pt x="382" y="646"/>
                </a:lnTo>
                <a:lnTo>
                  <a:pt x="380" y="646"/>
                </a:lnTo>
                <a:lnTo>
                  <a:pt x="378" y="648"/>
                </a:lnTo>
                <a:lnTo>
                  <a:pt x="376" y="648"/>
                </a:lnTo>
                <a:lnTo>
                  <a:pt x="376" y="654"/>
                </a:lnTo>
                <a:lnTo>
                  <a:pt x="374" y="658"/>
                </a:lnTo>
                <a:lnTo>
                  <a:pt x="372" y="662"/>
                </a:lnTo>
                <a:lnTo>
                  <a:pt x="374" y="662"/>
                </a:lnTo>
                <a:lnTo>
                  <a:pt x="376" y="664"/>
                </a:lnTo>
                <a:lnTo>
                  <a:pt x="376" y="666"/>
                </a:lnTo>
                <a:lnTo>
                  <a:pt x="374" y="668"/>
                </a:lnTo>
                <a:lnTo>
                  <a:pt x="374" y="670"/>
                </a:lnTo>
                <a:lnTo>
                  <a:pt x="368" y="678"/>
                </a:lnTo>
                <a:lnTo>
                  <a:pt x="366" y="680"/>
                </a:lnTo>
                <a:lnTo>
                  <a:pt x="368" y="682"/>
                </a:lnTo>
                <a:lnTo>
                  <a:pt x="372" y="686"/>
                </a:lnTo>
                <a:lnTo>
                  <a:pt x="374" y="688"/>
                </a:lnTo>
                <a:lnTo>
                  <a:pt x="374" y="690"/>
                </a:lnTo>
                <a:lnTo>
                  <a:pt x="374" y="696"/>
                </a:lnTo>
                <a:lnTo>
                  <a:pt x="376" y="698"/>
                </a:lnTo>
                <a:lnTo>
                  <a:pt x="378" y="698"/>
                </a:lnTo>
                <a:lnTo>
                  <a:pt x="382" y="696"/>
                </a:lnTo>
                <a:lnTo>
                  <a:pt x="386" y="708"/>
                </a:lnTo>
                <a:lnTo>
                  <a:pt x="388" y="710"/>
                </a:lnTo>
                <a:lnTo>
                  <a:pt x="386" y="714"/>
                </a:lnTo>
                <a:lnTo>
                  <a:pt x="386" y="716"/>
                </a:lnTo>
                <a:lnTo>
                  <a:pt x="388" y="720"/>
                </a:lnTo>
                <a:lnTo>
                  <a:pt x="388" y="722"/>
                </a:lnTo>
                <a:lnTo>
                  <a:pt x="388" y="726"/>
                </a:lnTo>
                <a:lnTo>
                  <a:pt x="384" y="726"/>
                </a:lnTo>
                <a:lnTo>
                  <a:pt x="384" y="724"/>
                </a:lnTo>
                <a:lnTo>
                  <a:pt x="382" y="722"/>
                </a:lnTo>
                <a:lnTo>
                  <a:pt x="382" y="724"/>
                </a:lnTo>
                <a:lnTo>
                  <a:pt x="382" y="726"/>
                </a:lnTo>
                <a:lnTo>
                  <a:pt x="386" y="726"/>
                </a:lnTo>
                <a:lnTo>
                  <a:pt x="386" y="730"/>
                </a:lnTo>
                <a:lnTo>
                  <a:pt x="382" y="734"/>
                </a:lnTo>
                <a:lnTo>
                  <a:pt x="380" y="732"/>
                </a:lnTo>
                <a:lnTo>
                  <a:pt x="382" y="730"/>
                </a:lnTo>
                <a:lnTo>
                  <a:pt x="378" y="730"/>
                </a:lnTo>
                <a:lnTo>
                  <a:pt x="378" y="726"/>
                </a:lnTo>
                <a:lnTo>
                  <a:pt x="376" y="726"/>
                </a:lnTo>
                <a:lnTo>
                  <a:pt x="376" y="728"/>
                </a:lnTo>
                <a:lnTo>
                  <a:pt x="372" y="730"/>
                </a:lnTo>
                <a:lnTo>
                  <a:pt x="370" y="730"/>
                </a:lnTo>
                <a:lnTo>
                  <a:pt x="368" y="730"/>
                </a:lnTo>
                <a:lnTo>
                  <a:pt x="368" y="732"/>
                </a:lnTo>
                <a:lnTo>
                  <a:pt x="370" y="732"/>
                </a:lnTo>
                <a:lnTo>
                  <a:pt x="368" y="732"/>
                </a:lnTo>
                <a:lnTo>
                  <a:pt x="368" y="734"/>
                </a:lnTo>
                <a:lnTo>
                  <a:pt x="370" y="736"/>
                </a:lnTo>
                <a:lnTo>
                  <a:pt x="366" y="740"/>
                </a:lnTo>
                <a:lnTo>
                  <a:pt x="362" y="750"/>
                </a:lnTo>
                <a:lnTo>
                  <a:pt x="362" y="756"/>
                </a:lnTo>
                <a:lnTo>
                  <a:pt x="360" y="758"/>
                </a:lnTo>
                <a:lnTo>
                  <a:pt x="360" y="762"/>
                </a:lnTo>
                <a:lnTo>
                  <a:pt x="360" y="764"/>
                </a:lnTo>
                <a:lnTo>
                  <a:pt x="358" y="766"/>
                </a:lnTo>
                <a:lnTo>
                  <a:pt x="370" y="766"/>
                </a:lnTo>
                <a:lnTo>
                  <a:pt x="370" y="776"/>
                </a:lnTo>
                <a:lnTo>
                  <a:pt x="372" y="778"/>
                </a:lnTo>
                <a:lnTo>
                  <a:pt x="372" y="792"/>
                </a:lnTo>
                <a:lnTo>
                  <a:pt x="376" y="796"/>
                </a:lnTo>
                <a:lnTo>
                  <a:pt x="380" y="800"/>
                </a:lnTo>
                <a:lnTo>
                  <a:pt x="380" y="804"/>
                </a:lnTo>
                <a:lnTo>
                  <a:pt x="382" y="808"/>
                </a:lnTo>
                <a:lnTo>
                  <a:pt x="390" y="814"/>
                </a:lnTo>
                <a:lnTo>
                  <a:pt x="392" y="818"/>
                </a:lnTo>
                <a:lnTo>
                  <a:pt x="390" y="824"/>
                </a:lnTo>
                <a:lnTo>
                  <a:pt x="384" y="828"/>
                </a:lnTo>
                <a:lnTo>
                  <a:pt x="382" y="826"/>
                </a:lnTo>
                <a:lnTo>
                  <a:pt x="380" y="822"/>
                </a:lnTo>
                <a:lnTo>
                  <a:pt x="378" y="818"/>
                </a:lnTo>
                <a:lnTo>
                  <a:pt x="374" y="816"/>
                </a:lnTo>
                <a:lnTo>
                  <a:pt x="368" y="810"/>
                </a:lnTo>
                <a:lnTo>
                  <a:pt x="364" y="806"/>
                </a:lnTo>
                <a:lnTo>
                  <a:pt x="362" y="804"/>
                </a:lnTo>
                <a:lnTo>
                  <a:pt x="360" y="804"/>
                </a:lnTo>
                <a:lnTo>
                  <a:pt x="356" y="804"/>
                </a:lnTo>
                <a:lnTo>
                  <a:pt x="356" y="802"/>
                </a:lnTo>
                <a:lnTo>
                  <a:pt x="356" y="800"/>
                </a:lnTo>
                <a:lnTo>
                  <a:pt x="356" y="798"/>
                </a:lnTo>
                <a:lnTo>
                  <a:pt x="352" y="796"/>
                </a:lnTo>
                <a:lnTo>
                  <a:pt x="350" y="794"/>
                </a:lnTo>
                <a:lnTo>
                  <a:pt x="348" y="792"/>
                </a:lnTo>
                <a:lnTo>
                  <a:pt x="346" y="788"/>
                </a:lnTo>
                <a:lnTo>
                  <a:pt x="342" y="786"/>
                </a:lnTo>
                <a:lnTo>
                  <a:pt x="338" y="788"/>
                </a:lnTo>
                <a:lnTo>
                  <a:pt x="334" y="790"/>
                </a:lnTo>
                <a:lnTo>
                  <a:pt x="332" y="790"/>
                </a:lnTo>
                <a:lnTo>
                  <a:pt x="330" y="788"/>
                </a:lnTo>
                <a:lnTo>
                  <a:pt x="328" y="788"/>
                </a:lnTo>
                <a:lnTo>
                  <a:pt x="322" y="790"/>
                </a:lnTo>
                <a:lnTo>
                  <a:pt x="318" y="790"/>
                </a:lnTo>
                <a:lnTo>
                  <a:pt x="316" y="788"/>
                </a:lnTo>
                <a:lnTo>
                  <a:pt x="312" y="782"/>
                </a:lnTo>
                <a:lnTo>
                  <a:pt x="308" y="780"/>
                </a:lnTo>
                <a:lnTo>
                  <a:pt x="304" y="778"/>
                </a:lnTo>
                <a:lnTo>
                  <a:pt x="300" y="778"/>
                </a:lnTo>
                <a:lnTo>
                  <a:pt x="294" y="778"/>
                </a:lnTo>
                <a:lnTo>
                  <a:pt x="288" y="778"/>
                </a:lnTo>
                <a:lnTo>
                  <a:pt x="286" y="774"/>
                </a:lnTo>
                <a:lnTo>
                  <a:pt x="284" y="774"/>
                </a:lnTo>
                <a:lnTo>
                  <a:pt x="280" y="774"/>
                </a:lnTo>
                <a:lnTo>
                  <a:pt x="276" y="776"/>
                </a:lnTo>
                <a:lnTo>
                  <a:pt x="272" y="780"/>
                </a:lnTo>
                <a:lnTo>
                  <a:pt x="272" y="784"/>
                </a:lnTo>
                <a:lnTo>
                  <a:pt x="270" y="782"/>
                </a:lnTo>
                <a:lnTo>
                  <a:pt x="266" y="778"/>
                </a:lnTo>
                <a:lnTo>
                  <a:pt x="262" y="774"/>
                </a:lnTo>
                <a:lnTo>
                  <a:pt x="260" y="772"/>
                </a:lnTo>
                <a:lnTo>
                  <a:pt x="256" y="772"/>
                </a:lnTo>
                <a:lnTo>
                  <a:pt x="254" y="766"/>
                </a:lnTo>
                <a:lnTo>
                  <a:pt x="250" y="764"/>
                </a:lnTo>
                <a:lnTo>
                  <a:pt x="248" y="760"/>
                </a:lnTo>
                <a:lnTo>
                  <a:pt x="246" y="760"/>
                </a:lnTo>
                <a:lnTo>
                  <a:pt x="244" y="760"/>
                </a:lnTo>
                <a:lnTo>
                  <a:pt x="240" y="754"/>
                </a:lnTo>
                <a:lnTo>
                  <a:pt x="240" y="750"/>
                </a:lnTo>
                <a:lnTo>
                  <a:pt x="230" y="754"/>
                </a:lnTo>
                <a:lnTo>
                  <a:pt x="230" y="750"/>
                </a:lnTo>
                <a:lnTo>
                  <a:pt x="236" y="748"/>
                </a:lnTo>
                <a:lnTo>
                  <a:pt x="236" y="744"/>
                </a:lnTo>
                <a:lnTo>
                  <a:pt x="244" y="744"/>
                </a:lnTo>
                <a:lnTo>
                  <a:pt x="244" y="740"/>
                </a:lnTo>
                <a:lnTo>
                  <a:pt x="248" y="738"/>
                </a:lnTo>
                <a:lnTo>
                  <a:pt x="250" y="734"/>
                </a:lnTo>
                <a:lnTo>
                  <a:pt x="250" y="732"/>
                </a:lnTo>
                <a:lnTo>
                  <a:pt x="244" y="730"/>
                </a:lnTo>
                <a:lnTo>
                  <a:pt x="242" y="726"/>
                </a:lnTo>
                <a:lnTo>
                  <a:pt x="252" y="726"/>
                </a:lnTo>
                <a:lnTo>
                  <a:pt x="252" y="720"/>
                </a:lnTo>
                <a:lnTo>
                  <a:pt x="254" y="720"/>
                </a:lnTo>
                <a:lnTo>
                  <a:pt x="256" y="720"/>
                </a:lnTo>
                <a:lnTo>
                  <a:pt x="258" y="718"/>
                </a:lnTo>
                <a:lnTo>
                  <a:pt x="260" y="716"/>
                </a:lnTo>
                <a:lnTo>
                  <a:pt x="268" y="712"/>
                </a:lnTo>
                <a:lnTo>
                  <a:pt x="268" y="710"/>
                </a:lnTo>
                <a:lnTo>
                  <a:pt x="266" y="710"/>
                </a:lnTo>
                <a:lnTo>
                  <a:pt x="264" y="712"/>
                </a:lnTo>
                <a:lnTo>
                  <a:pt x="260" y="712"/>
                </a:lnTo>
                <a:lnTo>
                  <a:pt x="262" y="708"/>
                </a:lnTo>
                <a:lnTo>
                  <a:pt x="264" y="704"/>
                </a:lnTo>
                <a:lnTo>
                  <a:pt x="270" y="702"/>
                </a:lnTo>
                <a:lnTo>
                  <a:pt x="274" y="702"/>
                </a:lnTo>
                <a:lnTo>
                  <a:pt x="276" y="700"/>
                </a:lnTo>
                <a:lnTo>
                  <a:pt x="278" y="690"/>
                </a:lnTo>
                <a:lnTo>
                  <a:pt x="278" y="686"/>
                </a:lnTo>
                <a:lnTo>
                  <a:pt x="276" y="684"/>
                </a:lnTo>
                <a:lnTo>
                  <a:pt x="276" y="680"/>
                </a:lnTo>
                <a:lnTo>
                  <a:pt x="276" y="678"/>
                </a:lnTo>
                <a:lnTo>
                  <a:pt x="276" y="676"/>
                </a:lnTo>
                <a:lnTo>
                  <a:pt x="274" y="674"/>
                </a:lnTo>
                <a:lnTo>
                  <a:pt x="272" y="672"/>
                </a:lnTo>
                <a:lnTo>
                  <a:pt x="274" y="672"/>
                </a:lnTo>
                <a:lnTo>
                  <a:pt x="276" y="668"/>
                </a:lnTo>
                <a:lnTo>
                  <a:pt x="276" y="666"/>
                </a:lnTo>
                <a:lnTo>
                  <a:pt x="274" y="666"/>
                </a:lnTo>
                <a:lnTo>
                  <a:pt x="270" y="664"/>
                </a:lnTo>
                <a:lnTo>
                  <a:pt x="270" y="662"/>
                </a:lnTo>
                <a:lnTo>
                  <a:pt x="272" y="660"/>
                </a:lnTo>
                <a:lnTo>
                  <a:pt x="270" y="656"/>
                </a:lnTo>
                <a:lnTo>
                  <a:pt x="252" y="650"/>
                </a:lnTo>
                <a:lnTo>
                  <a:pt x="248" y="648"/>
                </a:lnTo>
                <a:lnTo>
                  <a:pt x="244" y="646"/>
                </a:lnTo>
                <a:lnTo>
                  <a:pt x="242" y="644"/>
                </a:lnTo>
                <a:lnTo>
                  <a:pt x="242" y="642"/>
                </a:lnTo>
                <a:lnTo>
                  <a:pt x="238" y="640"/>
                </a:lnTo>
                <a:lnTo>
                  <a:pt x="234" y="640"/>
                </a:lnTo>
                <a:lnTo>
                  <a:pt x="230" y="642"/>
                </a:lnTo>
                <a:lnTo>
                  <a:pt x="222" y="646"/>
                </a:lnTo>
                <a:lnTo>
                  <a:pt x="220" y="642"/>
                </a:lnTo>
                <a:lnTo>
                  <a:pt x="220" y="638"/>
                </a:lnTo>
                <a:lnTo>
                  <a:pt x="218" y="636"/>
                </a:lnTo>
                <a:lnTo>
                  <a:pt x="212" y="634"/>
                </a:lnTo>
                <a:lnTo>
                  <a:pt x="210" y="630"/>
                </a:lnTo>
                <a:lnTo>
                  <a:pt x="210" y="628"/>
                </a:lnTo>
                <a:lnTo>
                  <a:pt x="208" y="628"/>
                </a:lnTo>
                <a:lnTo>
                  <a:pt x="204" y="630"/>
                </a:lnTo>
                <a:lnTo>
                  <a:pt x="198" y="626"/>
                </a:lnTo>
                <a:lnTo>
                  <a:pt x="194" y="626"/>
                </a:lnTo>
                <a:lnTo>
                  <a:pt x="190" y="626"/>
                </a:lnTo>
                <a:lnTo>
                  <a:pt x="188" y="626"/>
                </a:lnTo>
                <a:lnTo>
                  <a:pt x="186" y="624"/>
                </a:lnTo>
                <a:lnTo>
                  <a:pt x="186" y="622"/>
                </a:lnTo>
                <a:lnTo>
                  <a:pt x="186" y="620"/>
                </a:lnTo>
                <a:lnTo>
                  <a:pt x="184" y="620"/>
                </a:lnTo>
                <a:lnTo>
                  <a:pt x="184" y="618"/>
                </a:lnTo>
                <a:lnTo>
                  <a:pt x="182" y="614"/>
                </a:lnTo>
                <a:lnTo>
                  <a:pt x="182" y="612"/>
                </a:lnTo>
                <a:lnTo>
                  <a:pt x="180" y="608"/>
                </a:lnTo>
                <a:lnTo>
                  <a:pt x="180" y="606"/>
                </a:lnTo>
                <a:lnTo>
                  <a:pt x="178" y="606"/>
                </a:lnTo>
                <a:lnTo>
                  <a:pt x="174" y="606"/>
                </a:lnTo>
                <a:lnTo>
                  <a:pt x="170" y="604"/>
                </a:lnTo>
                <a:lnTo>
                  <a:pt x="168" y="606"/>
                </a:lnTo>
                <a:lnTo>
                  <a:pt x="166" y="608"/>
                </a:lnTo>
                <a:lnTo>
                  <a:pt x="162" y="608"/>
                </a:lnTo>
                <a:lnTo>
                  <a:pt x="160" y="604"/>
                </a:lnTo>
                <a:lnTo>
                  <a:pt x="160" y="588"/>
                </a:lnTo>
                <a:lnTo>
                  <a:pt x="158" y="586"/>
                </a:lnTo>
                <a:lnTo>
                  <a:pt x="156" y="584"/>
                </a:lnTo>
                <a:lnTo>
                  <a:pt x="154" y="584"/>
                </a:lnTo>
                <a:lnTo>
                  <a:pt x="154" y="580"/>
                </a:lnTo>
                <a:lnTo>
                  <a:pt x="156" y="578"/>
                </a:lnTo>
                <a:lnTo>
                  <a:pt x="158" y="578"/>
                </a:lnTo>
                <a:lnTo>
                  <a:pt x="162" y="580"/>
                </a:lnTo>
                <a:lnTo>
                  <a:pt x="164" y="580"/>
                </a:lnTo>
                <a:lnTo>
                  <a:pt x="166" y="578"/>
                </a:lnTo>
                <a:lnTo>
                  <a:pt x="166" y="576"/>
                </a:lnTo>
                <a:lnTo>
                  <a:pt x="164" y="570"/>
                </a:lnTo>
                <a:lnTo>
                  <a:pt x="160" y="566"/>
                </a:lnTo>
                <a:lnTo>
                  <a:pt x="156" y="562"/>
                </a:lnTo>
                <a:lnTo>
                  <a:pt x="154" y="560"/>
                </a:lnTo>
                <a:lnTo>
                  <a:pt x="154" y="558"/>
                </a:lnTo>
                <a:lnTo>
                  <a:pt x="154" y="550"/>
                </a:lnTo>
                <a:lnTo>
                  <a:pt x="152" y="544"/>
                </a:lnTo>
                <a:lnTo>
                  <a:pt x="150" y="540"/>
                </a:lnTo>
                <a:lnTo>
                  <a:pt x="150" y="536"/>
                </a:lnTo>
                <a:lnTo>
                  <a:pt x="148" y="536"/>
                </a:lnTo>
                <a:lnTo>
                  <a:pt x="146" y="534"/>
                </a:lnTo>
                <a:lnTo>
                  <a:pt x="146" y="532"/>
                </a:lnTo>
                <a:lnTo>
                  <a:pt x="144" y="530"/>
                </a:lnTo>
                <a:lnTo>
                  <a:pt x="142" y="530"/>
                </a:lnTo>
                <a:lnTo>
                  <a:pt x="138" y="528"/>
                </a:lnTo>
                <a:lnTo>
                  <a:pt x="132" y="526"/>
                </a:lnTo>
                <a:lnTo>
                  <a:pt x="130" y="526"/>
                </a:lnTo>
                <a:lnTo>
                  <a:pt x="126" y="528"/>
                </a:lnTo>
                <a:lnTo>
                  <a:pt x="124" y="528"/>
                </a:lnTo>
                <a:lnTo>
                  <a:pt x="124" y="526"/>
                </a:lnTo>
                <a:lnTo>
                  <a:pt x="122" y="524"/>
                </a:lnTo>
                <a:lnTo>
                  <a:pt x="120" y="518"/>
                </a:lnTo>
                <a:lnTo>
                  <a:pt x="116" y="512"/>
                </a:lnTo>
                <a:lnTo>
                  <a:pt x="114" y="510"/>
                </a:lnTo>
                <a:lnTo>
                  <a:pt x="112" y="510"/>
                </a:lnTo>
                <a:lnTo>
                  <a:pt x="110" y="508"/>
                </a:lnTo>
                <a:lnTo>
                  <a:pt x="110" y="498"/>
                </a:lnTo>
                <a:lnTo>
                  <a:pt x="106" y="500"/>
                </a:lnTo>
                <a:lnTo>
                  <a:pt x="104" y="500"/>
                </a:lnTo>
                <a:lnTo>
                  <a:pt x="102" y="498"/>
                </a:lnTo>
                <a:lnTo>
                  <a:pt x="102" y="494"/>
                </a:lnTo>
                <a:lnTo>
                  <a:pt x="100" y="494"/>
                </a:lnTo>
                <a:lnTo>
                  <a:pt x="102" y="490"/>
                </a:lnTo>
                <a:lnTo>
                  <a:pt x="102" y="486"/>
                </a:lnTo>
                <a:lnTo>
                  <a:pt x="104" y="486"/>
                </a:lnTo>
                <a:lnTo>
                  <a:pt x="108" y="482"/>
                </a:lnTo>
                <a:lnTo>
                  <a:pt x="110" y="480"/>
                </a:lnTo>
                <a:lnTo>
                  <a:pt x="112" y="480"/>
                </a:lnTo>
                <a:lnTo>
                  <a:pt x="114" y="470"/>
                </a:lnTo>
                <a:lnTo>
                  <a:pt x="112" y="462"/>
                </a:lnTo>
                <a:lnTo>
                  <a:pt x="116" y="460"/>
                </a:lnTo>
                <a:lnTo>
                  <a:pt x="116" y="458"/>
                </a:lnTo>
                <a:lnTo>
                  <a:pt x="118" y="456"/>
                </a:lnTo>
                <a:lnTo>
                  <a:pt x="116" y="452"/>
                </a:lnTo>
                <a:lnTo>
                  <a:pt x="114" y="450"/>
                </a:lnTo>
                <a:lnTo>
                  <a:pt x="118" y="440"/>
                </a:lnTo>
                <a:lnTo>
                  <a:pt x="120" y="442"/>
                </a:lnTo>
                <a:lnTo>
                  <a:pt x="122" y="440"/>
                </a:lnTo>
                <a:lnTo>
                  <a:pt x="126" y="442"/>
                </a:lnTo>
                <a:lnTo>
                  <a:pt x="130" y="442"/>
                </a:lnTo>
                <a:lnTo>
                  <a:pt x="132" y="440"/>
                </a:lnTo>
                <a:lnTo>
                  <a:pt x="136" y="436"/>
                </a:lnTo>
                <a:lnTo>
                  <a:pt x="140" y="438"/>
                </a:lnTo>
                <a:lnTo>
                  <a:pt x="142" y="438"/>
                </a:lnTo>
                <a:lnTo>
                  <a:pt x="146" y="438"/>
                </a:lnTo>
                <a:lnTo>
                  <a:pt x="148" y="436"/>
                </a:lnTo>
                <a:lnTo>
                  <a:pt x="144" y="436"/>
                </a:lnTo>
                <a:lnTo>
                  <a:pt x="142" y="432"/>
                </a:lnTo>
                <a:lnTo>
                  <a:pt x="138" y="428"/>
                </a:lnTo>
                <a:lnTo>
                  <a:pt x="128" y="430"/>
                </a:lnTo>
                <a:lnTo>
                  <a:pt x="116" y="420"/>
                </a:lnTo>
                <a:lnTo>
                  <a:pt x="118" y="418"/>
                </a:lnTo>
                <a:lnTo>
                  <a:pt x="118" y="416"/>
                </a:lnTo>
                <a:lnTo>
                  <a:pt x="110" y="420"/>
                </a:lnTo>
                <a:lnTo>
                  <a:pt x="108" y="420"/>
                </a:lnTo>
                <a:lnTo>
                  <a:pt x="116" y="414"/>
                </a:lnTo>
                <a:lnTo>
                  <a:pt x="140" y="398"/>
                </a:lnTo>
                <a:lnTo>
                  <a:pt x="156" y="388"/>
                </a:lnTo>
                <a:lnTo>
                  <a:pt x="162" y="382"/>
                </a:lnTo>
                <a:lnTo>
                  <a:pt x="162" y="378"/>
                </a:lnTo>
                <a:lnTo>
                  <a:pt x="160" y="372"/>
                </a:lnTo>
                <a:lnTo>
                  <a:pt x="160" y="370"/>
                </a:lnTo>
                <a:lnTo>
                  <a:pt x="158" y="370"/>
                </a:lnTo>
                <a:lnTo>
                  <a:pt x="152" y="368"/>
                </a:lnTo>
                <a:lnTo>
                  <a:pt x="150" y="366"/>
                </a:lnTo>
                <a:lnTo>
                  <a:pt x="150" y="364"/>
                </a:lnTo>
                <a:lnTo>
                  <a:pt x="150" y="358"/>
                </a:lnTo>
                <a:lnTo>
                  <a:pt x="150" y="354"/>
                </a:lnTo>
                <a:lnTo>
                  <a:pt x="154" y="350"/>
                </a:lnTo>
                <a:lnTo>
                  <a:pt x="154" y="348"/>
                </a:lnTo>
                <a:lnTo>
                  <a:pt x="154" y="346"/>
                </a:lnTo>
                <a:lnTo>
                  <a:pt x="152" y="340"/>
                </a:lnTo>
                <a:lnTo>
                  <a:pt x="150" y="336"/>
                </a:lnTo>
                <a:lnTo>
                  <a:pt x="148" y="334"/>
                </a:lnTo>
                <a:lnTo>
                  <a:pt x="144" y="330"/>
                </a:lnTo>
                <a:lnTo>
                  <a:pt x="144" y="326"/>
                </a:lnTo>
                <a:lnTo>
                  <a:pt x="142" y="318"/>
                </a:lnTo>
                <a:lnTo>
                  <a:pt x="142" y="314"/>
                </a:lnTo>
                <a:lnTo>
                  <a:pt x="142" y="310"/>
                </a:lnTo>
                <a:lnTo>
                  <a:pt x="144" y="308"/>
                </a:lnTo>
                <a:lnTo>
                  <a:pt x="142" y="306"/>
                </a:lnTo>
                <a:lnTo>
                  <a:pt x="142" y="302"/>
                </a:lnTo>
                <a:lnTo>
                  <a:pt x="142" y="298"/>
                </a:lnTo>
                <a:lnTo>
                  <a:pt x="140" y="294"/>
                </a:lnTo>
                <a:lnTo>
                  <a:pt x="134" y="268"/>
                </a:lnTo>
                <a:lnTo>
                  <a:pt x="134" y="266"/>
                </a:lnTo>
                <a:lnTo>
                  <a:pt x="136" y="262"/>
                </a:lnTo>
                <a:lnTo>
                  <a:pt x="142" y="256"/>
                </a:lnTo>
                <a:lnTo>
                  <a:pt x="142" y="252"/>
                </a:lnTo>
                <a:lnTo>
                  <a:pt x="140" y="248"/>
                </a:lnTo>
                <a:lnTo>
                  <a:pt x="138" y="244"/>
                </a:lnTo>
                <a:lnTo>
                  <a:pt x="136" y="246"/>
                </a:lnTo>
                <a:lnTo>
                  <a:pt x="134" y="244"/>
                </a:lnTo>
                <a:lnTo>
                  <a:pt x="132" y="240"/>
                </a:lnTo>
                <a:lnTo>
                  <a:pt x="132" y="234"/>
                </a:lnTo>
                <a:lnTo>
                  <a:pt x="134" y="226"/>
                </a:lnTo>
                <a:lnTo>
                  <a:pt x="138" y="222"/>
                </a:lnTo>
                <a:lnTo>
                  <a:pt x="138" y="224"/>
                </a:lnTo>
                <a:lnTo>
                  <a:pt x="140" y="226"/>
                </a:lnTo>
                <a:lnTo>
                  <a:pt x="142" y="226"/>
                </a:lnTo>
                <a:lnTo>
                  <a:pt x="144" y="220"/>
                </a:lnTo>
                <a:lnTo>
                  <a:pt x="144" y="216"/>
                </a:lnTo>
                <a:lnTo>
                  <a:pt x="144" y="210"/>
                </a:lnTo>
                <a:lnTo>
                  <a:pt x="142" y="208"/>
                </a:lnTo>
                <a:lnTo>
                  <a:pt x="144" y="208"/>
                </a:lnTo>
                <a:lnTo>
                  <a:pt x="146" y="208"/>
                </a:lnTo>
                <a:lnTo>
                  <a:pt x="148" y="206"/>
                </a:lnTo>
                <a:lnTo>
                  <a:pt x="152" y="204"/>
                </a:lnTo>
                <a:lnTo>
                  <a:pt x="156" y="202"/>
                </a:lnTo>
                <a:lnTo>
                  <a:pt x="160" y="202"/>
                </a:lnTo>
                <a:lnTo>
                  <a:pt x="162" y="204"/>
                </a:lnTo>
                <a:lnTo>
                  <a:pt x="164" y="206"/>
                </a:lnTo>
                <a:lnTo>
                  <a:pt x="164" y="202"/>
                </a:lnTo>
                <a:lnTo>
                  <a:pt x="168" y="202"/>
                </a:lnTo>
                <a:lnTo>
                  <a:pt x="168" y="200"/>
                </a:lnTo>
                <a:lnTo>
                  <a:pt x="170" y="200"/>
                </a:lnTo>
                <a:lnTo>
                  <a:pt x="180" y="206"/>
                </a:lnTo>
                <a:lnTo>
                  <a:pt x="172" y="210"/>
                </a:lnTo>
                <a:lnTo>
                  <a:pt x="172" y="212"/>
                </a:lnTo>
                <a:lnTo>
                  <a:pt x="178" y="214"/>
                </a:lnTo>
                <a:lnTo>
                  <a:pt x="182" y="214"/>
                </a:lnTo>
                <a:lnTo>
                  <a:pt x="186" y="214"/>
                </a:lnTo>
                <a:lnTo>
                  <a:pt x="188" y="214"/>
                </a:lnTo>
                <a:lnTo>
                  <a:pt x="190" y="214"/>
                </a:lnTo>
                <a:lnTo>
                  <a:pt x="190" y="216"/>
                </a:lnTo>
                <a:lnTo>
                  <a:pt x="196" y="216"/>
                </a:lnTo>
                <a:lnTo>
                  <a:pt x="204" y="218"/>
                </a:lnTo>
                <a:lnTo>
                  <a:pt x="208" y="222"/>
                </a:lnTo>
                <a:lnTo>
                  <a:pt x="210" y="222"/>
                </a:lnTo>
                <a:lnTo>
                  <a:pt x="214" y="222"/>
                </a:lnTo>
                <a:lnTo>
                  <a:pt x="216" y="224"/>
                </a:lnTo>
                <a:lnTo>
                  <a:pt x="218" y="226"/>
                </a:lnTo>
                <a:lnTo>
                  <a:pt x="220" y="226"/>
                </a:lnTo>
                <a:lnTo>
                  <a:pt x="222" y="226"/>
                </a:lnTo>
                <a:lnTo>
                  <a:pt x="226" y="228"/>
                </a:lnTo>
                <a:lnTo>
                  <a:pt x="232" y="230"/>
                </a:lnTo>
                <a:lnTo>
                  <a:pt x="238" y="232"/>
                </a:lnTo>
                <a:lnTo>
                  <a:pt x="242" y="236"/>
                </a:lnTo>
                <a:lnTo>
                  <a:pt x="248" y="236"/>
                </a:lnTo>
                <a:lnTo>
                  <a:pt x="256" y="242"/>
                </a:lnTo>
                <a:lnTo>
                  <a:pt x="262" y="250"/>
                </a:lnTo>
                <a:lnTo>
                  <a:pt x="266" y="248"/>
                </a:lnTo>
                <a:lnTo>
                  <a:pt x="268" y="250"/>
                </a:lnTo>
                <a:lnTo>
                  <a:pt x="270" y="254"/>
                </a:lnTo>
                <a:lnTo>
                  <a:pt x="276" y="254"/>
                </a:lnTo>
                <a:lnTo>
                  <a:pt x="286" y="264"/>
                </a:lnTo>
                <a:lnTo>
                  <a:pt x="288" y="270"/>
                </a:lnTo>
                <a:lnTo>
                  <a:pt x="288" y="274"/>
                </a:lnTo>
                <a:lnTo>
                  <a:pt x="286" y="280"/>
                </a:lnTo>
                <a:lnTo>
                  <a:pt x="284" y="282"/>
                </a:lnTo>
                <a:lnTo>
                  <a:pt x="282" y="284"/>
                </a:lnTo>
                <a:lnTo>
                  <a:pt x="280" y="286"/>
                </a:lnTo>
                <a:lnTo>
                  <a:pt x="280" y="288"/>
                </a:lnTo>
                <a:lnTo>
                  <a:pt x="278" y="288"/>
                </a:lnTo>
                <a:lnTo>
                  <a:pt x="276" y="288"/>
                </a:lnTo>
                <a:lnTo>
                  <a:pt x="272" y="294"/>
                </a:lnTo>
                <a:lnTo>
                  <a:pt x="266" y="296"/>
                </a:lnTo>
                <a:lnTo>
                  <a:pt x="262" y="298"/>
                </a:lnTo>
                <a:lnTo>
                  <a:pt x="258" y="298"/>
                </a:lnTo>
                <a:lnTo>
                  <a:pt x="256" y="298"/>
                </a:lnTo>
                <a:lnTo>
                  <a:pt x="244" y="296"/>
                </a:lnTo>
                <a:lnTo>
                  <a:pt x="232" y="296"/>
                </a:lnTo>
                <a:lnTo>
                  <a:pt x="226" y="292"/>
                </a:lnTo>
                <a:lnTo>
                  <a:pt x="218" y="292"/>
                </a:lnTo>
                <a:lnTo>
                  <a:pt x="216" y="290"/>
                </a:lnTo>
                <a:lnTo>
                  <a:pt x="212" y="288"/>
                </a:lnTo>
                <a:lnTo>
                  <a:pt x="208" y="288"/>
                </a:lnTo>
                <a:lnTo>
                  <a:pt x="204" y="280"/>
                </a:lnTo>
                <a:lnTo>
                  <a:pt x="202" y="282"/>
                </a:lnTo>
                <a:lnTo>
                  <a:pt x="202" y="286"/>
                </a:lnTo>
                <a:lnTo>
                  <a:pt x="200" y="286"/>
                </a:lnTo>
                <a:lnTo>
                  <a:pt x="200" y="284"/>
                </a:lnTo>
                <a:lnTo>
                  <a:pt x="194" y="282"/>
                </a:lnTo>
                <a:lnTo>
                  <a:pt x="192" y="278"/>
                </a:lnTo>
                <a:lnTo>
                  <a:pt x="188" y="278"/>
                </a:lnTo>
                <a:lnTo>
                  <a:pt x="182" y="278"/>
                </a:lnTo>
                <a:lnTo>
                  <a:pt x="180" y="274"/>
                </a:lnTo>
                <a:lnTo>
                  <a:pt x="178" y="270"/>
                </a:lnTo>
                <a:lnTo>
                  <a:pt x="172" y="268"/>
                </a:lnTo>
                <a:lnTo>
                  <a:pt x="170" y="270"/>
                </a:lnTo>
                <a:lnTo>
                  <a:pt x="172" y="270"/>
                </a:lnTo>
                <a:lnTo>
                  <a:pt x="176" y="278"/>
                </a:lnTo>
                <a:lnTo>
                  <a:pt x="178" y="280"/>
                </a:lnTo>
                <a:lnTo>
                  <a:pt x="176" y="282"/>
                </a:lnTo>
                <a:lnTo>
                  <a:pt x="182" y="282"/>
                </a:lnTo>
                <a:lnTo>
                  <a:pt x="184" y="284"/>
                </a:lnTo>
                <a:lnTo>
                  <a:pt x="180" y="286"/>
                </a:lnTo>
                <a:lnTo>
                  <a:pt x="180" y="288"/>
                </a:lnTo>
                <a:lnTo>
                  <a:pt x="182" y="290"/>
                </a:lnTo>
                <a:lnTo>
                  <a:pt x="182" y="292"/>
                </a:lnTo>
                <a:lnTo>
                  <a:pt x="186" y="292"/>
                </a:lnTo>
                <a:lnTo>
                  <a:pt x="188" y="290"/>
                </a:lnTo>
                <a:lnTo>
                  <a:pt x="188" y="294"/>
                </a:lnTo>
                <a:lnTo>
                  <a:pt x="182" y="294"/>
                </a:lnTo>
                <a:lnTo>
                  <a:pt x="186" y="296"/>
                </a:lnTo>
                <a:lnTo>
                  <a:pt x="196" y="298"/>
                </a:lnTo>
                <a:lnTo>
                  <a:pt x="198" y="300"/>
                </a:lnTo>
                <a:lnTo>
                  <a:pt x="202" y="300"/>
                </a:lnTo>
                <a:lnTo>
                  <a:pt x="206" y="300"/>
                </a:lnTo>
                <a:lnTo>
                  <a:pt x="206" y="304"/>
                </a:lnTo>
                <a:lnTo>
                  <a:pt x="208" y="306"/>
                </a:lnTo>
                <a:lnTo>
                  <a:pt x="212" y="306"/>
                </a:lnTo>
                <a:lnTo>
                  <a:pt x="212" y="308"/>
                </a:lnTo>
                <a:lnTo>
                  <a:pt x="212" y="310"/>
                </a:lnTo>
                <a:lnTo>
                  <a:pt x="210" y="312"/>
                </a:lnTo>
                <a:lnTo>
                  <a:pt x="210" y="318"/>
                </a:lnTo>
                <a:lnTo>
                  <a:pt x="212" y="322"/>
                </a:lnTo>
                <a:lnTo>
                  <a:pt x="214" y="342"/>
                </a:lnTo>
                <a:lnTo>
                  <a:pt x="216" y="342"/>
                </a:lnTo>
                <a:lnTo>
                  <a:pt x="218" y="344"/>
                </a:lnTo>
                <a:lnTo>
                  <a:pt x="220" y="342"/>
                </a:lnTo>
                <a:lnTo>
                  <a:pt x="222" y="340"/>
                </a:lnTo>
                <a:lnTo>
                  <a:pt x="226" y="344"/>
                </a:lnTo>
                <a:lnTo>
                  <a:pt x="226" y="352"/>
                </a:lnTo>
                <a:lnTo>
                  <a:pt x="234" y="350"/>
                </a:lnTo>
                <a:lnTo>
                  <a:pt x="240" y="352"/>
                </a:lnTo>
                <a:lnTo>
                  <a:pt x="244" y="354"/>
                </a:lnTo>
                <a:lnTo>
                  <a:pt x="244" y="356"/>
                </a:lnTo>
                <a:lnTo>
                  <a:pt x="246" y="356"/>
                </a:lnTo>
                <a:lnTo>
                  <a:pt x="248" y="354"/>
                </a:lnTo>
                <a:lnTo>
                  <a:pt x="248" y="352"/>
                </a:lnTo>
                <a:lnTo>
                  <a:pt x="252" y="352"/>
                </a:lnTo>
                <a:lnTo>
                  <a:pt x="252" y="350"/>
                </a:lnTo>
                <a:lnTo>
                  <a:pt x="252" y="338"/>
                </a:lnTo>
                <a:lnTo>
                  <a:pt x="246" y="336"/>
                </a:lnTo>
                <a:lnTo>
                  <a:pt x="242" y="330"/>
                </a:lnTo>
                <a:lnTo>
                  <a:pt x="240" y="324"/>
                </a:lnTo>
                <a:lnTo>
                  <a:pt x="244" y="324"/>
                </a:lnTo>
                <a:lnTo>
                  <a:pt x="244" y="318"/>
                </a:lnTo>
                <a:lnTo>
                  <a:pt x="242" y="318"/>
                </a:lnTo>
                <a:lnTo>
                  <a:pt x="242" y="316"/>
                </a:lnTo>
                <a:lnTo>
                  <a:pt x="244" y="316"/>
                </a:lnTo>
                <a:lnTo>
                  <a:pt x="248" y="316"/>
                </a:lnTo>
                <a:lnTo>
                  <a:pt x="250" y="318"/>
                </a:lnTo>
                <a:lnTo>
                  <a:pt x="252" y="320"/>
                </a:lnTo>
                <a:lnTo>
                  <a:pt x="260" y="324"/>
                </a:lnTo>
                <a:lnTo>
                  <a:pt x="260" y="326"/>
                </a:lnTo>
                <a:lnTo>
                  <a:pt x="264" y="328"/>
                </a:lnTo>
                <a:lnTo>
                  <a:pt x="268" y="328"/>
                </a:lnTo>
                <a:lnTo>
                  <a:pt x="272" y="330"/>
                </a:lnTo>
                <a:lnTo>
                  <a:pt x="284" y="332"/>
                </a:lnTo>
                <a:lnTo>
                  <a:pt x="282" y="328"/>
                </a:lnTo>
                <a:lnTo>
                  <a:pt x="280" y="322"/>
                </a:lnTo>
                <a:lnTo>
                  <a:pt x="276" y="318"/>
                </a:lnTo>
                <a:lnTo>
                  <a:pt x="274" y="316"/>
                </a:lnTo>
                <a:lnTo>
                  <a:pt x="272" y="314"/>
                </a:lnTo>
                <a:lnTo>
                  <a:pt x="272" y="310"/>
                </a:lnTo>
                <a:lnTo>
                  <a:pt x="278" y="306"/>
                </a:lnTo>
                <a:lnTo>
                  <a:pt x="284" y="302"/>
                </a:lnTo>
                <a:lnTo>
                  <a:pt x="286" y="296"/>
                </a:lnTo>
                <a:lnTo>
                  <a:pt x="288" y="296"/>
                </a:lnTo>
                <a:lnTo>
                  <a:pt x="292" y="296"/>
                </a:lnTo>
                <a:lnTo>
                  <a:pt x="296" y="292"/>
                </a:lnTo>
                <a:lnTo>
                  <a:pt x="298" y="290"/>
                </a:lnTo>
                <a:lnTo>
                  <a:pt x="302" y="290"/>
                </a:lnTo>
                <a:lnTo>
                  <a:pt x="306" y="294"/>
                </a:lnTo>
                <a:lnTo>
                  <a:pt x="310" y="294"/>
                </a:lnTo>
                <a:lnTo>
                  <a:pt x="314" y="300"/>
                </a:lnTo>
                <a:lnTo>
                  <a:pt x="314" y="302"/>
                </a:lnTo>
                <a:lnTo>
                  <a:pt x="320" y="302"/>
                </a:lnTo>
                <a:lnTo>
                  <a:pt x="320" y="294"/>
                </a:lnTo>
                <a:lnTo>
                  <a:pt x="324" y="286"/>
                </a:lnTo>
                <a:lnTo>
                  <a:pt x="328" y="282"/>
                </a:lnTo>
                <a:lnTo>
                  <a:pt x="328" y="280"/>
                </a:lnTo>
                <a:lnTo>
                  <a:pt x="328" y="276"/>
                </a:lnTo>
                <a:lnTo>
                  <a:pt x="324" y="272"/>
                </a:lnTo>
                <a:lnTo>
                  <a:pt x="322" y="270"/>
                </a:lnTo>
                <a:lnTo>
                  <a:pt x="322" y="266"/>
                </a:lnTo>
                <a:lnTo>
                  <a:pt x="324" y="264"/>
                </a:lnTo>
                <a:lnTo>
                  <a:pt x="326" y="260"/>
                </a:lnTo>
                <a:lnTo>
                  <a:pt x="328" y="260"/>
                </a:lnTo>
                <a:lnTo>
                  <a:pt x="328" y="256"/>
                </a:lnTo>
                <a:lnTo>
                  <a:pt x="330" y="256"/>
                </a:lnTo>
                <a:lnTo>
                  <a:pt x="332" y="250"/>
                </a:lnTo>
                <a:lnTo>
                  <a:pt x="332" y="246"/>
                </a:lnTo>
                <a:lnTo>
                  <a:pt x="328" y="242"/>
                </a:lnTo>
                <a:lnTo>
                  <a:pt x="322" y="236"/>
                </a:lnTo>
                <a:lnTo>
                  <a:pt x="322" y="232"/>
                </a:lnTo>
                <a:lnTo>
                  <a:pt x="328" y="236"/>
                </a:lnTo>
                <a:lnTo>
                  <a:pt x="336" y="238"/>
                </a:lnTo>
                <a:lnTo>
                  <a:pt x="338" y="240"/>
                </a:lnTo>
                <a:lnTo>
                  <a:pt x="344" y="240"/>
                </a:lnTo>
                <a:lnTo>
                  <a:pt x="350" y="242"/>
                </a:lnTo>
                <a:lnTo>
                  <a:pt x="354" y="244"/>
                </a:lnTo>
                <a:lnTo>
                  <a:pt x="356" y="248"/>
                </a:lnTo>
                <a:lnTo>
                  <a:pt x="360" y="254"/>
                </a:lnTo>
                <a:lnTo>
                  <a:pt x="362" y="256"/>
                </a:lnTo>
                <a:lnTo>
                  <a:pt x="362" y="260"/>
                </a:lnTo>
                <a:lnTo>
                  <a:pt x="366" y="262"/>
                </a:lnTo>
                <a:lnTo>
                  <a:pt x="364" y="266"/>
                </a:lnTo>
                <a:lnTo>
                  <a:pt x="350" y="266"/>
                </a:lnTo>
                <a:lnTo>
                  <a:pt x="348" y="272"/>
                </a:lnTo>
                <a:lnTo>
                  <a:pt x="346" y="274"/>
                </a:lnTo>
                <a:lnTo>
                  <a:pt x="346" y="278"/>
                </a:lnTo>
                <a:lnTo>
                  <a:pt x="348" y="282"/>
                </a:lnTo>
                <a:lnTo>
                  <a:pt x="350" y="292"/>
                </a:lnTo>
                <a:lnTo>
                  <a:pt x="356" y="292"/>
                </a:lnTo>
                <a:lnTo>
                  <a:pt x="362" y="290"/>
                </a:lnTo>
                <a:lnTo>
                  <a:pt x="370" y="288"/>
                </a:lnTo>
                <a:lnTo>
                  <a:pt x="370" y="286"/>
                </a:lnTo>
                <a:lnTo>
                  <a:pt x="376" y="286"/>
                </a:lnTo>
                <a:lnTo>
                  <a:pt x="376" y="274"/>
                </a:lnTo>
                <a:lnTo>
                  <a:pt x="378" y="264"/>
                </a:lnTo>
                <a:lnTo>
                  <a:pt x="380" y="266"/>
                </a:lnTo>
                <a:lnTo>
                  <a:pt x="382" y="266"/>
                </a:lnTo>
                <a:lnTo>
                  <a:pt x="388" y="262"/>
                </a:lnTo>
                <a:lnTo>
                  <a:pt x="388" y="258"/>
                </a:lnTo>
                <a:lnTo>
                  <a:pt x="398" y="258"/>
                </a:lnTo>
                <a:lnTo>
                  <a:pt x="406" y="256"/>
                </a:lnTo>
                <a:lnTo>
                  <a:pt x="408" y="252"/>
                </a:lnTo>
                <a:lnTo>
                  <a:pt x="414" y="252"/>
                </a:lnTo>
                <a:lnTo>
                  <a:pt x="418" y="248"/>
                </a:lnTo>
                <a:lnTo>
                  <a:pt x="424" y="248"/>
                </a:lnTo>
                <a:lnTo>
                  <a:pt x="426" y="244"/>
                </a:lnTo>
                <a:lnTo>
                  <a:pt x="432" y="244"/>
                </a:lnTo>
                <a:lnTo>
                  <a:pt x="436" y="244"/>
                </a:lnTo>
                <a:lnTo>
                  <a:pt x="436" y="246"/>
                </a:lnTo>
                <a:lnTo>
                  <a:pt x="438" y="248"/>
                </a:lnTo>
                <a:lnTo>
                  <a:pt x="438" y="246"/>
                </a:lnTo>
                <a:lnTo>
                  <a:pt x="438" y="244"/>
                </a:lnTo>
                <a:lnTo>
                  <a:pt x="438" y="242"/>
                </a:lnTo>
                <a:lnTo>
                  <a:pt x="438" y="240"/>
                </a:lnTo>
                <a:lnTo>
                  <a:pt x="446" y="236"/>
                </a:lnTo>
                <a:lnTo>
                  <a:pt x="448" y="234"/>
                </a:lnTo>
                <a:lnTo>
                  <a:pt x="450" y="232"/>
                </a:lnTo>
                <a:lnTo>
                  <a:pt x="452" y="232"/>
                </a:lnTo>
                <a:lnTo>
                  <a:pt x="452" y="234"/>
                </a:lnTo>
                <a:lnTo>
                  <a:pt x="452" y="236"/>
                </a:lnTo>
                <a:lnTo>
                  <a:pt x="450" y="238"/>
                </a:lnTo>
                <a:lnTo>
                  <a:pt x="452" y="238"/>
                </a:lnTo>
                <a:lnTo>
                  <a:pt x="456" y="238"/>
                </a:lnTo>
                <a:lnTo>
                  <a:pt x="456" y="242"/>
                </a:lnTo>
                <a:lnTo>
                  <a:pt x="460" y="244"/>
                </a:lnTo>
                <a:lnTo>
                  <a:pt x="460" y="248"/>
                </a:lnTo>
                <a:lnTo>
                  <a:pt x="452" y="248"/>
                </a:lnTo>
                <a:lnTo>
                  <a:pt x="450" y="250"/>
                </a:lnTo>
                <a:lnTo>
                  <a:pt x="450" y="252"/>
                </a:lnTo>
                <a:lnTo>
                  <a:pt x="462" y="252"/>
                </a:lnTo>
                <a:lnTo>
                  <a:pt x="468" y="248"/>
                </a:lnTo>
                <a:lnTo>
                  <a:pt x="470" y="248"/>
                </a:lnTo>
                <a:lnTo>
                  <a:pt x="470" y="250"/>
                </a:lnTo>
                <a:lnTo>
                  <a:pt x="474" y="252"/>
                </a:lnTo>
                <a:lnTo>
                  <a:pt x="476" y="250"/>
                </a:lnTo>
                <a:lnTo>
                  <a:pt x="474" y="246"/>
                </a:lnTo>
                <a:lnTo>
                  <a:pt x="482" y="242"/>
                </a:lnTo>
                <a:lnTo>
                  <a:pt x="490" y="240"/>
                </a:lnTo>
                <a:lnTo>
                  <a:pt x="494" y="240"/>
                </a:lnTo>
                <a:lnTo>
                  <a:pt x="498" y="240"/>
                </a:lnTo>
                <a:lnTo>
                  <a:pt x="506" y="246"/>
                </a:lnTo>
                <a:lnTo>
                  <a:pt x="510" y="246"/>
                </a:lnTo>
                <a:lnTo>
                  <a:pt x="512" y="242"/>
                </a:lnTo>
                <a:lnTo>
                  <a:pt x="510" y="240"/>
                </a:lnTo>
                <a:lnTo>
                  <a:pt x="510" y="238"/>
                </a:lnTo>
                <a:lnTo>
                  <a:pt x="512" y="238"/>
                </a:lnTo>
                <a:lnTo>
                  <a:pt x="512" y="240"/>
                </a:lnTo>
                <a:lnTo>
                  <a:pt x="514" y="240"/>
                </a:lnTo>
                <a:lnTo>
                  <a:pt x="518" y="238"/>
                </a:lnTo>
                <a:lnTo>
                  <a:pt x="524" y="234"/>
                </a:lnTo>
                <a:lnTo>
                  <a:pt x="530" y="234"/>
                </a:lnTo>
                <a:lnTo>
                  <a:pt x="528" y="248"/>
                </a:lnTo>
                <a:lnTo>
                  <a:pt x="536" y="254"/>
                </a:lnTo>
                <a:lnTo>
                  <a:pt x="538" y="244"/>
                </a:lnTo>
                <a:lnTo>
                  <a:pt x="542" y="242"/>
                </a:lnTo>
                <a:lnTo>
                  <a:pt x="544" y="244"/>
                </a:lnTo>
                <a:lnTo>
                  <a:pt x="546" y="244"/>
                </a:lnTo>
                <a:lnTo>
                  <a:pt x="550" y="244"/>
                </a:lnTo>
                <a:lnTo>
                  <a:pt x="552" y="242"/>
                </a:lnTo>
                <a:lnTo>
                  <a:pt x="552" y="232"/>
                </a:lnTo>
                <a:lnTo>
                  <a:pt x="552" y="226"/>
                </a:lnTo>
                <a:lnTo>
                  <a:pt x="550" y="222"/>
                </a:lnTo>
                <a:lnTo>
                  <a:pt x="548" y="220"/>
                </a:lnTo>
                <a:lnTo>
                  <a:pt x="548" y="218"/>
                </a:lnTo>
                <a:lnTo>
                  <a:pt x="554" y="216"/>
                </a:lnTo>
                <a:lnTo>
                  <a:pt x="556" y="212"/>
                </a:lnTo>
                <a:lnTo>
                  <a:pt x="562" y="212"/>
                </a:lnTo>
                <a:lnTo>
                  <a:pt x="566" y="214"/>
                </a:lnTo>
                <a:lnTo>
                  <a:pt x="572" y="214"/>
                </a:lnTo>
                <a:lnTo>
                  <a:pt x="576" y="212"/>
                </a:lnTo>
                <a:lnTo>
                  <a:pt x="576" y="210"/>
                </a:lnTo>
                <a:lnTo>
                  <a:pt x="578" y="210"/>
                </a:lnTo>
                <a:lnTo>
                  <a:pt x="582" y="210"/>
                </a:lnTo>
                <a:lnTo>
                  <a:pt x="584" y="210"/>
                </a:lnTo>
                <a:lnTo>
                  <a:pt x="586" y="214"/>
                </a:lnTo>
                <a:lnTo>
                  <a:pt x="588" y="214"/>
                </a:lnTo>
                <a:lnTo>
                  <a:pt x="590" y="214"/>
                </a:lnTo>
                <a:lnTo>
                  <a:pt x="590" y="216"/>
                </a:lnTo>
                <a:lnTo>
                  <a:pt x="592" y="218"/>
                </a:lnTo>
                <a:lnTo>
                  <a:pt x="600" y="218"/>
                </a:lnTo>
                <a:lnTo>
                  <a:pt x="606" y="220"/>
                </a:lnTo>
                <a:lnTo>
                  <a:pt x="604" y="232"/>
                </a:lnTo>
                <a:lnTo>
                  <a:pt x="606" y="232"/>
                </a:lnTo>
                <a:lnTo>
                  <a:pt x="610" y="224"/>
                </a:lnTo>
                <a:lnTo>
                  <a:pt x="622" y="228"/>
                </a:lnTo>
                <a:lnTo>
                  <a:pt x="620" y="230"/>
                </a:lnTo>
                <a:lnTo>
                  <a:pt x="620" y="232"/>
                </a:lnTo>
                <a:lnTo>
                  <a:pt x="626" y="234"/>
                </a:lnTo>
                <a:lnTo>
                  <a:pt x="632" y="236"/>
                </a:lnTo>
                <a:lnTo>
                  <a:pt x="638" y="244"/>
                </a:lnTo>
                <a:lnTo>
                  <a:pt x="640" y="248"/>
                </a:lnTo>
                <a:lnTo>
                  <a:pt x="642" y="248"/>
                </a:lnTo>
                <a:lnTo>
                  <a:pt x="644" y="248"/>
                </a:lnTo>
                <a:lnTo>
                  <a:pt x="646" y="254"/>
                </a:lnTo>
                <a:lnTo>
                  <a:pt x="648" y="254"/>
                </a:lnTo>
                <a:lnTo>
                  <a:pt x="652" y="252"/>
                </a:lnTo>
                <a:lnTo>
                  <a:pt x="654" y="244"/>
                </a:lnTo>
                <a:lnTo>
                  <a:pt x="656" y="236"/>
                </a:lnTo>
                <a:lnTo>
                  <a:pt x="654" y="236"/>
                </a:lnTo>
                <a:lnTo>
                  <a:pt x="652" y="238"/>
                </a:lnTo>
                <a:lnTo>
                  <a:pt x="648" y="230"/>
                </a:lnTo>
                <a:lnTo>
                  <a:pt x="648" y="228"/>
                </a:lnTo>
                <a:lnTo>
                  <a:pt x="648" y="226"/>
                </a:lnTo>
                <a:lnTo>
                  <a:pt x="648" y="224"/>
                </a:lnTo>
                <a:lnTo>
                  <a:pt x="652" y="222"/>
                </a:lnTo>
                <a:lnTo>
                  <a:pt x="652" y="218"/>
                </a:lnTo>
                <a:lnTo>
                  <a:pt x="648" y="218"/>
                </a:lnTo>
                <a:lnTo>
                  <a:pt x="646" y="220"/>
                </a:lnTo>
                <a:lnTo>
                  <a:pt x="642" y="216"/>
                </a:lnTo>
                <a:lnTo>
                  <a:pt x="638" y="214"/>
                </a:lnTo>
                <a:lnTo>
                  <a:pt x="636" y="214"/>
                </a:lnTo>
                <a:lnTo>
                  <a:pt x="634" y="216"/>
                </a:lnTo>
                <a:lnTo>
                  <a:pt x="636" y="206"/>
                </a:lnTo>
                <a:lnTo>
                  <a:pt x="638" y="204"/>
                </a:lnTo>
                <a:lnTo>
                  <a:pt x="642" y="200"/>
                </a:lnTo>
                <a:lnTo>
                  <a:pt x="642" y="196"/>
                </a:lnTo>
                <a:lnTo>
                  <a:pt x="640" y="190"/>
                </a:lnTo>
                <a:lnTo>
                  <a:pt x="636" y="182"/>
                </a:lnTo>
                <a:lnTo>
                  <a:pt x="636" y="176"/>
                </a:lnTo>
                <a:lnTo>
                  <a:pt x="636" y="172"/>
                </a:lnTo>
                <a:lnTo>
                  <a:pt x="646" y="166"/>
                </a:lnTo>
                <a:lnTo>
                  <a:pt x="648" y="164"/>
                </a:lnTo>
                <a:lnTo>
                  <a:pt x="650" y="158"/>
                </a:lnTo>
                <a:lnTo>
                  <a:pt x="656" y="152"/>
                </a:lnTo>
                <a:lnTo>
                  <a:pt x="662" y="146"/>
                </a:lnTo>
                <a:lnTo>
                  <a:pt x="664" y="138"/>
                </a:lnTo>
                <a:lnTo>
                  <a:pt x="668" y="132"/>
                </a:lnTo>
                <a:lnTo>
                  <a:pt x="672" y="130"/>
                </a:lnTo>
                <a:lnTo>
                  <a:pt x="674" y="128"/>
                </a:lnTo>
                <a:lnTo>
                  <a:pt x="676" y="124"/>
                </a:lnTo>
                <a:lnTo>
                  <a:pt x="678" y="126"/>
                </a:lnTo>
                <a:lnTo>
                  <a:pt x="694" y="126"/>
                </a:lnTo>
                <a:lnTo>
                  <a:pt x="700" y="124"/>
                </a:lnTo>
                <a:lnTo>
                  <a:pt x="706" y="128"/>
                </a:lnTo>
                <a:lnTo>
                  <a:pt x="710" y="128"/>
                </a:lnTo>
                <a:lnTo>
                  <a:pt x="710" y="134"/>
                </a:lnTo>
                <a:lnTo>
                  <a:pt x="714" y="138"/>
                </a:lnTo>
                <a:lnTo>
                  <a:pt x="714" y="140"/>
                </a:lnTo>
                <a:lnTo>
                  <a:pt x="712" y="140"/>
                </a:lnTo>
                <a:lnTo>
                  <a:pt x="712" y="144"/>
                </a:lnTo>
                <a:lnTo>
                  <a:pt x="714" y="146"/>
                </a:lnTo>
                <a:lnTo>
                  <a:pt x="710" y="150"/>
                </a:lnTo>
                <a:lnTo>
                  <a:pt x="710" y="158"/>
                </a:lnTo>
                <a:lnTo>
                  <a:pt x="710" y="162"/>
                </a:lnTo>
                <a:lnTo>
                  <a:pt x="708" y="166"/>
                </a:lnTo>
                <a:lnTo>
                  <a:pt x="704" y="172"/>
                </a:lnTo>
                <a:lnTo>
                  <a:pt x="702" y="174"/>
                </a:lnTo>
                <a:lnTo>
                  <a:pt x="702" y="180"/>
                </a:lnTo>
                <a:lnTo>
                  <a:pt x="702" y="182"/>
                </a:lnTo>
                <a:lnTo>
                  <a:pt x="704" y="186"/>
                </a:lnTo>
                <a:lnTo>
                  <a:pt x="712" y="188"/>
                </a:lnTo>
                <a:lnTo>
                  <a:pt x="710" y="196"/>
                </a:lnTo>
                <a:lnTo>
                  <a:pt x="714" y="198"/>
                </a:lnTo>
                <a:lnTo>
                  <a:pt x="714" y="206"/>
                </a:lnTo>
                <a:lnTo>
                  <a:pt x="708" y="214"/>
                </a:lnTo>
                <a:lnTo>
                  <a:pt x="708" y="216"/>
                </a:lnTo>
                <a:lnTo>
                  <a:pt x="710" y="218"/>
                </a:lnTo>
                <a:lnTo>
                  <a:pt x="708" y="222"/>
                </a:lnTo>
                <a:lnTo>
                  <a:pt x="708" y="226"/>
                </a:lnTo>
                <a:lnTo>
                  <a:pt x="712" y="228"/>
                </a:lnTo>
                <a:lnTo>
                  <a:pt x="716" y="236"/>
                </a:lnTo>
                <a:lnTo>
                  <a:pt x="722" y="242"/>
                </a:lnTo>
                <a:lnTo>
                  <a:pt x="718" y="254"/>
                </a:lnTo>
                <a:lnTo>
                  <a:pt x="718" y="260"/>
                </a:lnTo>
                <a:lnTo>
                  <a:pt x="722" y="266"/>
                </a:lnTo>
                <a:lnTo>
                  <a:pt x="716" y="268"/>
                </a:lnTo>
                <a:lnTo>
                  <a:pt x="716" y="274"/>
                </a:lnTo>
                <a:lnTo>
                  <a:pt x="712" y="276"/>
                </a:lnTo>
                <a:lnTo>
                  <a:pt x="712" y="280"/>
                </a:lnTo>
                <a:lnTo>
                  <a:pt x="708" y="284"/>
                </a:lnTo>
                <a:lnTo>
                  <a:pt x="700" y="280"/>
                </a:lnTo>
                <a:lnTo>
                  <a:pt x="696" y="286"/>
                </a:lnTo>
                <a:lnTo>
                  <a:pt x="692" y="288"/>
                </a:lnTo>
                <a:lnTo>
                  <a:pt x="684" y="288"/>
                </a:lnTo>
                <a:lnTo>
                  <a:pt x="670" y="288"/>
                </a:lnTo>
                <a:lnTo>
                  <a:pt x="670" y="292"/>
                </a:lnTo>
                <a:lnTo>
                  <a:pt x="678" y="296"/>
                </a:lnTo>
                <a:lnTo>
                  <a:pt x="682" y="300"/>
                </a:lnTo>
                <a:lnTo>
                  <a:pt x="688" y="300"/>
                </a:lnTo>
                <a:lnTo>
                  <a:pt x="690" y="298"/>
                </a:lnTo>
                <a:lnTo>
                  <a:pt x="696" y="298"/>
                </a:lnTo>
                <a:lnTo>
                  <a:pt x="702" y="298"/>
                </a:lnTo>
                <a:lnTo>
                  <a:pt x="702" y="302"/>
                </a:lnTo>
                <a:lnTo>
                  <a:pt x="706" y="304"/>
                </a:lnTo>
                <a:lnTo>
                  <a:pt x="708" y="312"/>
                </a:lnTo>
                <a:lnTo>
                  <a:pt x="710" y="312"/>
                </a:lnTo>
                <a:lnTo>
                  <a:pt x="714" y="312"/>
                </a:lnTo>
                <a:lnTo>
                  <a:pt x="716" y="314"/>
                </a:lnTo>
                <a:lnTo>
                  <a:pt x="712" y="296"/>
                </a:lnTo>
                <a:lnTo>
                  <a:pt x="704" y="294"/>
                </a:lnTo>
                <a:lnTo>
                  <a:pt x="706" y="290"/>
                </a:lnTo>
                <a:lnTo>
                  <a:pt x="716" y="288"/>
                </a:lnTo>
                <a:lnTo>
                  <a:pt x="722" y="286"/>
                </a:lnTo>
                <a:lnTo>
                  <a:pt x="726" y="286"/>
                </a:lnTo>
                <a:lnTo>
                  <a:pt x="734" y="274"/>
                </a:lnTo>
                <a:lnTo>
                  <a:pt x="734" y="270"/>
                </a:lnTo>
                <a:lnTo>
                  <a:pt x="734" y="268"/>
                </a:lnTo>
                <a:lnTo>
                  <a:pt x="736" y="262"/>
                </a:lnTo>
                <a:lnTo>
                  <a:pt x="738" y="258"/>
                </a:lnTo>
                <a:lnTo>
                  <a:pt x="738" y="252"/>
                </a:lnTo>
                <a:lnTo>
                  <a:pt x="734" y="248"/>
                </a:lnTo>
                <a:lnTo>
                  <a:pt x="736" y="244"/>
                </a:lnTo>
                <a:lnTo>
                  <a:pt x="738" y="240"/>
                </a:lnTo>
                <a:lnTo>
                  <a:pt x="738" y="236"/>
                </a:lnTo>
                <a:lnTo>
                  <a:pt x="742" y="236"/>
                </a:lnTo>
                <a:lnTo>
                  <a:pt x="746" y="234"/>
                </a:lnTo>
                <a:lnTo>
                  <a:pt x="756" y="232"/>
                </a:lnTo>
                <a:lnTo>
                  <a:pt x="758" y="228"/>
                </a:lnTo>
                <a:lnTo>
                  <a:pt x="766" y="228"/>
                </a:lnTo>
                <a:lnTo>
                  <a:pt x="770" y="240"/>
                </a:lnTo>
                <a:lnTo>
                  <a:pt x="772" y="244"/>
                </a:lnTo>
                <a:lnTo>
                  <a:pt x="774" y="250"/>
                </a:lnTo>
                <a:lnTo>
                  <a:pt x="774" y="256"/>
                </a:lnTo>
                <a:lnTo>
                  <a:pt x="770" y="270"/>
                </a:lnTo>
                <a:lnTo>
                  <a:pt x="776" y="276"/>
                </a:lnTo>
                <a:lnTo>
                  <a:pt x="782" y="280"/>
                </a:lnTo>
                <a:lnTo>
                  <a:pt x="784" y="278"/>
                </a:lnTo>
                <a:lnTo>
                  <a:pt x="782" y="278"/>
                </a:lnTo>
                <a:lnTo>
                  <a:pt x="782" y="272"/>
                </a:lnTo>
                <a:lnTo>
                  <a:pt x="788" y="270"/>
                </a:lnTo>
                <a:lnTo>
                  <a:pt x="790" y="274"/>
                </a:lnTo>
                <a:lnTo>
                  <a:pt x="798" y="276"/>
                </a:lnTo>
                <a:lnTo>
                  <a:pt x="806" y="276"/>
                </a:lnTo>
                <a:lnTo>
                  <a:pt x="804" y="272"/>
                </a:lnTo>
                <a:lnTo>
                  <a:pt x="796" y="270"/>
                </a:lnTo>
                <a:lnTo>
                  <a:pt x="788" y="268"/>
                </a:lnTo>
                <a:lnTo>
                  <a:pt x="784" y="264"/>
                </a:lnTo>
                <a:lnTo>
                  <a:pt x="780" y="264"/>
                </a:lnTo>
                <a:lnTo>
                  <a:pt x="780" y="258"/>
                </a:lnTo>
                <a:lnTo>
                  <a:pt x="780" y="256"/>
                </a:lnTo>
                <a:lnTo>
                  <a:pt x="788" y="252"/>
                </a:lnTo>
                <a:lnTo>
                  <a:pt x="786" y="248"/>
                </a:lnTo>
                <a:lnTo>
                  <a:pt x="784" y="244"/>
                </a:lnTo>
                <a:lnTo>
                  <a:pt x="784" y="242"/>
                </a:lnTo>
                <a:lnTo>
                  <a:pt x="780" y="240"/>
                </a:lnTo>
                <a:lnTo>
                  <a:pt x="778" y="234"/>
                </a:lnTo>
                <a:lnTo>
                  <a:pt x="776" y="228"/>
                </a:lnTo>
                <a:lnTo>
                  <a:pt x="766" y="224"/>
                </a:lnTo>
                <a:lnTo>
                  <a:pt x="752" y="222"/>
                </a:lnTo>
                <a:lnTo>
                  <a:pt x="748" y="224"/>
                </a:lnTo>
                <a:lnTo>
                  <a:pt x="744" y="226"/>
                </a:lnTo>
                <a:lnTo>
                  <a:pt x="736" y="226"/>
                </a:lnTo>
                <a:lnTo>
                  <a:pt x="734" y="226"/>
                </a:lnTo>
                <a:lnTo>
                  <a:pt x="734" y="228"/>
                </a:lnTo>
                <a:lnTo>
                  <a:pt x="732" y="228"/>
                </a:lnTo>
                <a:lnTo>
                  <a:pt x="730" y="228"/>
                </a:lnTo>
                <a:lnTo>
                  <a:pt x="730" y="220"/>
                </a:lnTo>
                <a:lnTo>
                  <a:pt x="728" y="218"/>
                </a:lnTo>
                <a:lnTo>
                  <a:pt x="726" y="210"/>
                </a:lnTo>
                <a:lnTo>
                  <a:pt x="728" y="206"/>
                </a:lnTo>
                <a:lnTo>
                  <a:pt x="730" y="202"/>
                </a:lnTo>
                <a:lnTo>
                  <a:pt x="730" y="196"/>
                </a:lnTo>
                <a:lnTo>
                  <a:pt x="726" y="190"/>
                </a:lnTo>
                <a:lnTo>
                  <a:pt x="722" y="186"/>
                </a:lnTo>
                <a:lnTo>
                  <a:pt x="722" y="182"/>
                </a:lnTo>
                <a:lnTo>
                  <a:pt x="724" y="180"/>
                </a:lnTo>
                <a:lnTo>
                  <a:pt x="726" y="176"/>
                </a:lnTo>
                <a:lnTo>
                  <a:pt x="726" y="174"/>
                </a:lnTo>
                <a:lnTo>
                  <a:pt x="726" y="170"/>
                </a:lnTo>
                <a:lnTo>
                  <a:pt x="728" y="168"/>
                </a:lnTo>
                <a:lnTo>
                  <a:pt x="730" y="168"/>
                </a:lnTo>
                <a:lnTo>
                  <a:pt x="734" y="164"/>
                </a:lnTo>
                <a:lnTo>
                  <a:pt x="736" y="158"/>
                </a:lnTo>
                <a:lnTo>
                  <a:pt x="738" y="150"/>
                </a:lnTo>
                <a:lnTo>
                  <a:pt x="738" y="144"/>
                </a:lnTo>
                <a:lnTo>
                  <a:pt x="734" y="132"/>
                </a:lnTo>
                <a:lnTo>
                  <a:pt x="738" y="130"/>
                </a:lnTo>
                <a:lnTo>
                  <a:pt x="742" y="138"/>
                </a:lnTo>
                <a:lnTo>
                  <a:pt x="742" y="140"/>
                </a:lnTo>
                <a:lnTo>
                  <a:pt x="740" y="142"/>
                </a:lnTo>
                <a:lnTo>
                  <a:pt x="740" y="144"/>
                </a:lnTo>
                <a:lnTo>
                  <a:pt x="742" y="146"/>
                </a:lnTo>
                <a:lnTo>
                  <a:pt x="744" y="150"/>
                </a:lnTo>
                <a:lnTo>
                  <a:pt x="742" y="154"/>
                </a:lnTo>
                <a:lnTo>
                  <a:pt x="740" y="158"/>
                </a:lnTo>
                <a:lnTo>
                  <a:pt x="740" y="160"/>
                </a:lnTo>
                <a:lnTo>
                  <a:pt x="742" y="160"/>
                </a:lnTo>
                <a:lnTo>
                  <a:pt x="742" y="166"/>
                </a:lnTo>
                <a:lnTo>
                  <a:pt x="746" y="172"/>
                </a:lnTo>
                <a:lnTo>
                  <a:pt x="748" y="176"/>
                </a:lnTo>
                <a:lnTo>
                  <a:pt x="744" y="180"/>
                </a:lnTo>
                <a:lnTo>
                  <a:pt x="748" y="184"/>
                </a:lnTo>
                <a:lnTo>
                  <a:pt x="752" y="186"/>
                </a:lnTo>
                <a:lnTo>
                  <a:pt x="754" y="186"/>
                </a:lnTo>
                <a:lnTo>
                  <a:pt x="756" y="184"/>
                </a:lnTo>
                <a:lnTo>
                  <a:pt x="758" y="182"/>
                </a:lnTo>
                <a:lnTo>
                  <a:pt x="764" y="182"/>
                </a:lnTo>
                <a:lnTo>
                  <a:pt x="766" y="184"/>
                </a:lnTo>
                <a:lnTo>
                  <a:pt x="778" y="182"/>
                </a:lnTo>
                <a:lnTo>
                  <a:pt x="780" y="184"/>
                </a:lnTo>
                <a:lnTo>
                  <a:pt x="782" y="182"/>
                </a:lnTo>
                <a:lnTo>
                  <a:pt x="780" y="178"/>
                </a:lnTo>
                <a:lnTo>
                  <a:pt x="776" y="178"/>
                </a:lnTo>
                <a:lnTo>
                  <a:pt x="774" y="174"/>
                </a:lnTo>
                <a:lnTo>
                  <a:pt x="768" y="174"/>
                </a:lnTo>
                <a:lnTo>
                  <a:pt x="766" y="170"/>
                </a:lnTo>
                <a:lnTo>
                  <a:pt x="764" y="170"/>
                </a:lnTo>
                <a:lnTo>
                  <a:pt x="760" y="168"/>
                </a:lnTo>
                <a:lnTo>
                  <a:pt x="764" y="158"/>
                </a:lnTo>
                <a:lnTo>
                  <a:pt x="774" y="160"/>
                </a:lnTo>
                <a:lnTo>
                  <a:pt x="782" y="164"/>
                </a:lnTo>
                <a:lnTo>
                  <a:pt x="784" y="164"/>
                </a:lnTo>
                <a:lnTo>
                  <a:pt x="788" y="162"/>
                </a:lnTo>
                <a:lnTo>
                  <a:pt x="790" y="156"/>
                </a:lnTo>
                <a:lnTo>
                  <a:pt x="786" y="154"/>
                </a:lnTo>
                <a:lnTo>
                  <a:pt x="780" y="154"/>
                </a:lnTo>
                <a:lnTo>
                  <a:pt x="790" y="148"/>
                </a:lnTo>
                <a:lnTo>
                  <a:pt x="794" y="146"/>
                </a:lnTo>
                <a:lnTo>
                  <a:pt x="802" y="146"/>
                </a:lnTo>
                <a:lnTo>
                  <a:pt x="812" y="150"/>
                </a:lnTo>
                <a:lnTo>
                  <a:pt x="816" y="154"/>
                </a:lnTo>
                <a:lnTo>
                  <a:pt x="820" y="154"/>
                </a:lnTo>
                <a:lnTo>
                  <a:pt x="822" y="158"/>
                </a:lnTo>
                <a:lnTo>
                  <a:pt x="826" y="162"/>
                </a:lnTo>
                <a:lnTo>
                  <a:pt x="832" y="162"/>
                </a:lnTo>
                <a:lnTo>
                  <a:pt x="836" y="162"/>
                </a:lnTo>
                <a:lnTo>
                  <a:pt x="842" y="162"/>
                </a:lnTo>
                <a:lnTo>
                  <a:pt x="848" y="162"/>
                </a:lnTo>
                <a:lnTo>
                  <a:pt x="850" y="164"/>
                </a:lnTo>
                <a:lnTo>
                  <a:pt x="850" y="166"/>
                </a:lnTo>
                <a:lnTo>
                  <a:pt x="848" y="168"/>
                </a:lnTo>
                <a:lnTo>
                  <a:pt x="844" y="174"/>
                </a:lnTo>
                <a:lnTo>
                  <a:pt x="840" y="178"/>
                </a:lnTo>
                <a:lnTo>
                  <a:pt x="840" y="182"/>
                </a:lnTo>
                <a:lnTo>
                  <a:pt x="840" y="192"/>
                </a:lnTo>
                <a:lnTo>
                  <a:pt x="838" y="194"/>
                </a:lnTo>
                <a:lnTo>
                  <a:pt x="834" y="202"/>
                </a:lnTo>
                <a:lnTo>
                  <a:pt x="830" y="210"/>
                </a:lnTo>
                <a:lnTo>
                  <a:pt x="834" y="208"/>
                </a:lnTo>
                <a:lnTo>
                  <a:pt x="840" y="202"/>
                </a:lnTo>
                <a:lnTo>
                  <a:pt x="842" y="202"/>
                </a:lnTo>
                <a:lnTo>
                  <a:pt x="842" y="206"/>
                </a:lnTo>
                <a:lnTo>
                  <a:pt x="848" y="210"/>
                </a:lnTo>
                <a:lnTo>
                  <a:pt x="848" y="214"/>
                </a:lnTo>
                <a:lnTo>
                  <a:pt x="858" y="216"/>
                </a:lnTo>
                <a:lnTo>
                  <a:pt x="868" y="218"/>
                </a:lnTo>
                <a:lnTo>
                  <a:pt x="870" y="216"/>
                </a:lnTo>
                <a:lnTo>
                  <a:pt x="872" y="214"/>
                </a:lnTo>
                <a:lnTo>
                  <a:pt x="874" y="214"/>
                </a:lnTo>
                <a:lnTo>
                  <a:pt x="876" y="216"/>
                </a:lnTo>
                <a:lnTo>
                  <a:pt x="880" y="218"/>
                </a:lnTo>
                <a:lnTo>
                  <a:pt x="880" y="224"/>
                </a:lnTo>
                <a:lnTo>
                  <a:pt x="884" y="224"/>
                </a:lnTo>
                <a:lnTo>
                  <a:pt x="886" y="226"/>
                </a:lnTo>
                <a:lnTo>
                  <a:pt x="884" y="218"/>
                </a:lnTo>
                <a:lnTo>
                  <a:pt x="884" y="216"/>
                </a:lnTo>
                <a:lnTo>
                  <a:pt x="880" y="214"/>
                </a:lnTo>
                <a:lnTo>
                  <a:pt x="878" y="214"/>
                </a:lnTo>
                <a:lnTo>
                  <a:pt x="876" y="214"/>
                </a:lnTo>
                <a:lnTo>
                  <a:pt x="874" y="210"/>
                </a:lnTo>
                <a:lnTo>
                  <a:pt x="872" y="210"/>
                </a:lnTo>
                <a:lnTo>
                  <a:pt x="868" y="212"/>
                </a:lnTo>
                <a:lnTo>
                  <a:pt x="862" y="214"/>
                </a:lnTo>
                <a:lnTo>
                  <a:pt x="850" y="206"/>
                </a:lnTo>
                <a:lnTo>
                  <a:pt x="848" y="200"/>
                </a:lnTo>
                <a:lnTo>
                  <a:pt x="858" y="198"/>
                </a:lnTo>
                <a:lnTo>
                  <a:pt x="858" y="190"/>
                </a:lnTo>
                <a:lnTo>
                  <a:pt x="854" y="184"/>
                </a:lnTo>
                <a:lnTo>
                  <a:pt x="854" y="180"/>
                </a:lnTo>
                <a:lnTo>
                  <a:pt x="854" y="178"/>
                </a:lnTo>
                <a:lnTo>
                  <a:pt x="856" y="172"/>
                </a:lnTo>
                <a:lnTo>
                  <a:pt x="858" y="168"/>
                </a:lnTo>
                <a:lnTo>
                  <a:pt x="858" y="166"/>
                </a:lnTo>
                <a:lnTo>
                  <a:pt x="858" y="162"/>
                </a:lnTo>
                <a:lnTo>
                  <a:pt x="846" y="158"/>
                </a:lnTo>
                <a:lnTo>
                  <a:pt x="846" y="154"/>
                </a:lnTo>
                <a:lnTo>
                  <a:pt x="842" y="152"/>
                </a:lnTo>
                <a:lnTo>
                  <a:pt x="838" y="152"/>
                </a:lnTo>
                <a:lnTo>
                  <a:pt x="834" y="152"/>
                </a:lnTo>
                <a:lnTo>
                  <a:pt x="832" y="150"/>
                </a:lnTo>
                <a:lnTo>
                  <a:pt x="826" y="146"/>
                </a:lnTo>
                <a:lnTo>
                  <a:pt x="822" y="144"/>
                </a:lnTo>
                <a:lnTo>
                  <a:pt x="820" y="138"/>
                </a:lnTo>
                <a:lnTo>
                  <a:pt x="822" y="130"/>
                </a:lnTo>
                <a:lnTo>
                  <a:pt x="824" y="122"/>
                </a:lnTo>
                <a:lnTo>
                  <a:pt x="824" y="120"/>
                </a:lnTo>
                <a:lnTo>
                  <a:pt x="824" y="118"/>
                </a:lnTo>
                <a:lnTo>
                  <a:pt x="828" y="110"/>
                </a:lnTo>
                <a:lnTo>
                  <a:pt x="830" y="110"/>
                </a:lnTo>
                <a:lnTo>
                  <a:pt x="832" y="110"/>
                </a:lnTo>
                <a:lnTo>
                  <a:pt x="834" y="108"/>
                </a:lnTo>
                <a:lnTo>
                  <a:pt x="840" y="108"/>
                </a:lnTo>
                <a:lnTo>
                  <a:pt x="844" y="108"/>
                </a:lnTo>
                <a:lnTo>
                  <a:pt x="848" y="106"/>
                </a:lnTo>
                <a:lnTo>
                  <a:pt x="852" y="106"/>
                </a:lnTo>
                <a:lnTo>
                  <a:pt x="858" y="108"/>
                </a:lnTo>
                <a:lnTo>
                  <a:pt x="862" y="104"/>
                </a:lnTo>
                <a:lnTo>
                  <a:pt x="866" y="104"/>
                </a:lnTo>
                <a:lnTo>
                  <a:pt x="870" y="104"/>
                </a:lnTo>
                <a:lnTo>
                  <a:pt x="874" y="106"/>
                </a:lnTo>
                <a:lnTo>
                  <a:pt x="876" y="108"/>
                </a:lnTo>
                <a:lnTo>
                  <a:pt x="878" y="108"/>
                </a:lnTo>
                <a:lnTo>
                  <a:pt x="880" y="106"/>
                </a:lnTo>
                <a:lnTo>
                  <a:pt x="882" y="106"/>
                </a:lnTo>
                <a:lnTo>
                  <a:pt x="886" y="106"/>
                </a:lnTo>
                <a:lnTo>
                  <a:pt x="890" y="104"/>
                </a:lnTo>
                <a:lnTo>
                  <a:pt x="896" y="104"/>
                </a:lnTo>
                <a:lnTo>
                  <a:pt x="900" y="104"/>
                </a:lnTo>
                <a:lnTo>
                  <a:pt x="902" y="106"/>
                </a:lnTo>
                <a:lnTo>
                  <a:pt x="902" y="108"/>
                </a:lnTo>
                <a:lnTo>
                  <a:pt x="900" y="112"/>
                </a:lnTo>
                <a:lnTo>
                  <a:pt x="902" y="114"/>
                </a:lnTo>
                <a:lnTo>
                  <a:pt x="908" y="114"/>
                </a:lnTo>
                <a:lnTo>
                  <a:pt x="908" y="110"/>
                </a:lnTo>
                <a:lnTo>
                  <a:pt x="906" y="104"/>
                </a:lnTo>
                <a:lnTo>
                  <a:pt x="902" y="96"/>
                </a:lnTo>
                <a:lnTo>
                  <a:pt x="898" y="94"/>
                </a:lnTo>
                <a:lnTo>
                  <a:pt x="894" y="92"/>
                </a:lnTo>
                <a:lnTo>
                  <a:pt x="894" y="88"/>
                </a:lnTo>
                <a:lnTo>
                  <a:pt x="900" y="88"/>
                </a:lnTo>
                <a:lnTo>
                  <a:pt x="906" y="88"/>
                </a:lnTo>
                <a:lnTo>
                  <a:pt x="906" y="86"/>
                </a:lnTo>
                <a:lnTo>
                  <a:pt x="904" y="84"/>
                </a:lnTo>
                <a:lnTo>
                  <a:pt x="902" y="82"/>
                </a:lnTo>
                <a:lnTo>
                  <a:pt x="900" y="80"/>
                </a:lnTo>
                <a:lnTo>
                  <a:pt x="896" y="80"/>
                </a:lnTo>
                <a:lnTo>
                  <a:pt x="898" y="76"/>
                </a:lnTo>
                <a:lnTo>
                  <a:pt x="908" y="82"/>
                </a:lnTo>
                <a:lnTo>
                  <a:pt x="910" y="74"/>
                </a:lnTo>
                <a:lnTo>
                  <a:pt x="912" y="70"/>
                </a:lnTo>
                <a:lnTo>
                  <a:pt x="916" y="70"/>
                </a:lnTo>
                <a:lnTo>
                  <a:pt x="918" y="66"/>
                </a:lnTo>
                <a:lnTo>
                  <a:pt x="914" y="64"/>
                </a:lnTo>
                <a:lnTo>
                  <a:pt x="910" y="64"/>
                </a:lnTo>
                <a:lnTo>
                  <a:pt x="910" y="62"/>
                </a:lnTo>
                <a:lnTo>
                  <a:pt x="916" y="62"/>
                </a:lnTo>
                <a:lnTo>
                  <a:pt x="922" y="62"/>
                </a:lnTo>
                <a:lnTo>
                  <a:pt x="924" y="60"/>
                </a:lnTo>
                <a:lnTo>
                  <a:pt x="932" y="60"/>
                </a:lnTo>
                <a:lnTo>
                  <a:pt x="932" y="58"/>
                </a:lnTo>
                <a:lnTo>
                  <a:pt x="938" y="58"/>
                </a:lnTo>
                <a:lnTo>
                  <a:pt x="942" y="54"/>
                </a:lnTo>
                <a:lnTo>
                  <a:pt x="946" y="52"/>
                </a:lnTo>
                <a:lnTo>
                  <a:pt x="950" y="54"/>
                </a:lnTo>
                <a:lnTo>
                  <a:pt x="952" y="54"/>
                </a:lnTo>
                <a:lnTo>
                  <a:pt x="960" y="52"/>
                </a:lnTo>
                <a:lnTo>
                  <a:pt x="964" y="52"/>
                </a:lnTo>
                <a:lnTo>
                  <a:pt x="970" y="52"/>
                </a:lnTo>
                <a:lnTo>
                  <a:pt x="976" y="48"/>
                </a:lnTo>
                <a:lnTo>
                  <a:pt x="982" y="48"/>
                </a:lnTo>
                <a:lnTo>
                  <a:pt x="988" y="48"/>
                </a:lnTo>
                <a:lnTo>
                  <a:pt x="992" y="46"/>
                </a:lnTo>
                <a:lnTo>
                  <a:pt x="992" y="44"/>
                </a:lnTo>
                <a:lnTo>
                  <a:pt x="992" y="42"/>
                </a:lnTo>
                <a:lnTo>
                  <a:pt x="996" y="42"/>
                </a:lnTo>
                <a:lnTo>
                  <a:pt x="998" y="42"/>
                </a:lnTo>
                <a:lnTo>
                  <a:pt x="1000" y="44"/>
                </a:lnTo>
                <a:lnTo>
                  <a:pt x="1002" y="42"/>
                </a:lnTo>
                <a:lnTo>
                  <a:pt x="1004" y="42"/>
                </a:lnTo>
                <a:lnTo>
                  <a:pt x="1010" y="42"/>
                </a:lnTo>
                <a:lnTo>
                  <a:pt x="1012" y="44"/>
                </a:lnTo>
                <a:lnTo>
                  <a:pt x="1014" y="44"/>
                </a:lnTo>
                <a:lnTo>
                  <a:pt x="1016" y="40"/>
                </a:lnTo>
                <a:lnTo>
                  <a:pt x="1024" y="44"/>
                </a:lnTo>
                <a:lnTo>
                  <a:pt x="1028" y="42"/>
                </a:lnTo>
                <a:lnTo>
                  <a:pt x="1030" y="42"/>
                </a:lnTo>
                <a:lnTo>
                  <a:pt x="1034" y="42"/>
                </a:lnTo>
                <a:lnTo>
                  <a:pt x="1036" y="46"/>
                </a:lnTo>
                <a:lnTo>
                  <a:pt x="1032" y="50"/>
                </a:lnTo>
                <a:lnTo>
                  <a:pt x="1028" y="54"/>
                </a:lnTo>
                <a:lnTo>
                  <a:pt x="1028" y="56"/>
                </a:lnTo>
                <a:lnTo>
                  <a:pt x="1036" y="54"/>
                </a:lnTo>
                <a:lnTo>
                  <a:pt x="1038" y="50"/>
                </a:lnTo>
                <a:lnTo>
                  <a:pt x="1040" y="50"/>
                </a:lnTo>
                <a:lnTo>
                  <a:pt x="1040" y="54"/>
                </a:lnTo>
                <a:lnTo>
                  <a:pt x="1042" y="54"/>
                </a:lnTo>
                <a:lnTo>
                  <a:pt x="1044" y="50"/>
                </a:lnTo>
                <a:lnTo>
                  <a:pt x="1048" y="50"/>
                </a:lnTo>
                <a:lnTo>
                  <a:pt x="1048" y="52"/>
                </a:lnTo>
                <a:lnTo>
                  <a:pt x="1056" y="46"/>
                </a:lnTo>
                <a:lnTo>
                  <a:pt x="1062" y="42"/>
                </a:lnTo>
                <a:lnTo>
                  <a:pt x="1064" y="40"/>
                </a:lnTo>
                <a:lnTo>
                  <a:pt x="1068" y="44"/>
                </a:lnTo>
                <a:lnTo>
                  <a:pt x="1070" y="46"/>
                </a:lnTo>
                <a:lnTo>
                  <a:pt x="1068" y="50"/>
                </a:lnTo>
                <a:lnTo>
                  <a:pt x="1068" y="54"/>
                </a:lnTo>
                <a:lnTo>
                  <a:pt x="1070" y="56"/>
                </a:lnTo>
                <a:lnTo>
                  <a:pt x="1070" y="52"/>
                </a:lnTo>
                <a:lnTo>
                  <a:pt x="1074" y="52"/>
                </a:lnTo>
                <a:lnTo>
                  <a:pt x="1072" y="44"/>
                </a:lnTo>
                <a:lnTo>
                  <a:pt x="1072" y="42"/>
                </a:lnTo>
                <a:lnTo>
                  <a:pt x="1070" y="40"/>
                </a:lnTo>
                <a:lnTo>
                  <a:pt x="1066" y="38"/>
                </a:lnTo>
                <a:lnTo>
                  <a:pt x="1064" y="36"/>
                </a:lnTo>
                <a:lnTo>
                  <a:pt x="1084" y="36"/>
                </a:lnTo>
                <a:lnTo>
                  <a:pt x="1086" y="34"/>
                </a:lnTo>
                <a:lnTo>
                  <a:pt x="1090" y="32"/>
                </a:lnTo>
                <a:lnTo>
                  <a:pt x="1094" y="38"/>
                </a:lnTo>
                <a:lnTo>
                  <a:pt x="1098" y="38"/>
                </a:lnTo>
                <a:lnTo>
                  <a:pt x="1094" y="32"/>
                </a:lnTo>
                <a:lnTo>
                  <a:pt x="1090" y="28"/>
                </a:lnTo>
                <a:lnTo>
                  <a:pt x="1090" y="22"/>
                </a:lnTo>
                <a:lnTo>
                  <a:pt x="1092" y="22"/>
                </a:lnTo>
                <a:lnTo>
                  <a:pt x="1102" y="14"/>
                </a:lnTo>
                <a:lnTo>
                  <a:pt x="1104" y="12"/>
                </a:lnTo>
                <a:lnTo>
                  <a:pt x="1104" y="10"/>
                </a:lnTo>
                <a:lnTo>
                  <a:pt x="1104" y="8"/>
                </a:lnTo>
                <a:lnTo>
                  <a:pt x="1108" y="6"/>
                </a:lnTo>
                <a:lnTo>
                  <a:pt x="1112" y="6"/>
                </a:lnTo>
                <a:lnTo>
                  <a:pt x="1114" y="4"/>
                </a:lnTo>
                <a:lnTo>
                  <a:pt x="1118" y="4"/>
                </a:lnTo>
                <a:lnTo>
                  <a:pt x="1120" y="6"/>
                </a:lnTo>
                <a:lnTo>
                  <a:pt x="1122" y="6"/>
                </a:lnTo>
                <a:lnTo>
                  <a:pt x="1124" y="8"/>
                </a:lnTo>
                <a:lnTo>
                  <a:pt x="1126" y="6"/>
                </a:lnTo>
                <a:lnTo>
                  <a:pt x="1128" y="4"/>
                </a:lnTo>
                <a:lnTo>
                  <a:pt x="1130" y="2"/>
                </a:lnTo>
                <a:lnTo>
                  <a:pt x="1132" y="0"/>
                </a:lnTo>
                <a:lnTo>
                  <a:pt x="1134" y="2"/>
                </a:lnTo>
                <a:lnTo>
                  <a:pt x="1138" y="4"/>
                </a:lnTo>
                <a:lnTo>
                  <a:pt x="1142" y="2"/>
                </a:lnTo>
                <a:lnTo>
                  <a:pt x="1146" y="2"/>
                </a:lnTo>
                <a:lnTo>
                  <a:pt x="1146" y="6"/>
                </a:lnTo>
                <a:lnTo>
                  <a:pt x="1146" y="8"/>
                </a:lnTo>
                <a:lnTo>
                  <a:pt x="1150" y="8"/>
                </a:lnTo>
                <a:lnTo>
                  <a:pt x="1154" y="8"/>
                </a:lnTo>
                <a:lnTo>
                  <a:pt x="1156" y="10"/>
                </a:lnTo>
                <a:lnTo>
                  <a:pt x="1156" y="12"/>
                </a:lnTo>
                <a:lnTo>
                  <a:pt x="1152" y="12"/>
                </a:lnTo>
                <a:lnTo>
                  <a:pt x="1150" y="16"/>
                </a:lnTo>
                <a:lnTo>
                  <a:pt x="1148" y="20"/>
                </a:lnTo>
                <a:lnTo>
                  <a:pt x="1152" y="18"/>
                </a:lnTo>
                <a:lnTo>
                  <a:pt x="1154" y="18"/>
                </a:lnTo>
                <a:lnTo>
                  <a:pt x="1154" y="20"/>
                </a:lnTo>
                <a:lnTo>
                  <a:pt x="1154" y="22"/>
                </a:lnTo>
                <a:lnTo>
                  <a:pt x="1158" y="22"/>
                </a:lnTo>
                <a:lnTo>
                  <a:pt x="1160" y="20"/>
                </a:lnTo>
                <a:lnTo>
                  <a:pt x="1162" y="20"/>
                </a:lnTo>
                <a:lnTo>
                  <a:pt x="1166" y="20"/>
                </a:lnTo>
                <a:lnTo>
                  <a:pt x="1168" y="22"/>
                </a:lnTo>
                <a:lnTo>
                  <a:pt x="1176" y="24"/>
                </a:lnTo>
                <a:lnTo>
                  <a:pt x="1172" y="38"/>
                </a:lnTo>
                <a:lnTo>
                  <a:pt x="1178" y="36"/>
                </a:lnTo>
                <a:lnTo>
                  <a:pt x="1184" y="32"/>
                </a:lnTo>
                <a:lnTo>
                  <a:pt x="1186" y="30"/>
                </a:lnTo>
                <a:lnTo>
                  <a:pt x="1188" y="28"/>
                </a:lnTo>
                <a:lnTo>
                  <a:pt x="1200" y="26"/>
                </a:lnTo>
                <a:lnTo>
                  <a:pt x="1212" y="24"/>
                </a:lnTo>
                <a:lnTo>
                  <a:pt x="1214" y="26"/>
                </a:lnTo>
                <a:lnTo>
                  <a:pt x="1216" y="26"/>
                </a:lnTo>
                <a:lnTo>
                  <a:pt x="1220" y="24"/>
                </a:lnTo>
                <a:lnTo>
                  <a:pt x="1228" y="24"/>
                </a:lnTo>
                <a:lnTo>
                  <a:pt x="1230" y="22"/>
                </a:lnTo>
                <a:lnTo>
                  <a:pt x="1232" y="22"/>
                </a:lnTo>
                <a:lnTo>
                  <a:pt x="1234" y="26"/>
                </a:lnTo>
                <a:lnTo>
                  <a:pt x="1236" y="28"/>
                </a:lnTo>
                <a:lnTo>
                  <a:pt x="1236" y="34"/>
                </a:lnTo>
                <a:lnTo>
                  <a:pt x="1238" y="36"/>
                </a:lnTo>
                <a:lnTo>
                  <a:pt x="1244" y="38"/>
                </a:lnTo>
                <a:lnTo>
                  <a:pt x="1252" y="40"/>
                </a:lnTo>
                <a:lnTo>
                  <a:pt x="1254" y="50"/>
                </a:lnTo>
                <a:lnTo>
                  <a:pt x="1258" y="50"/>
                </a:lnTo>
                <a:lnTo>
                  <a:pt x="1260" y="54"/>
                </a:lnTo>
                <a:lnTo>
                  <a:pt x="1260" y="56"/>
                </a:lnTo>
                <a:lnTo>
                  <a:pt x="1258" y="64"/>
                </a:lnTo>
                <a:lnTo>
                  <a:pt x="1252" y="62"/>
                </a:lnTo>
                <a:lnTo>
                  <a:pt x="1252" y="60"/>
                </a:lnTo>
                <a:lnTo>
                  <a:pt x="1250" y="62"/>
                </a:lnTo>
                <a:lnTo>
                  <a:pt x="1250" y="64"/>
                </a:lnTo>
                <a:lnTo>
                  <a:pt x="1258" y="70"/>
                </a:lnTo>
                <a:lnTo>
                  <a:pt x="1262" y="76"/>
                </a:lnTo>
                <a:lnTo>
                  <a:pt x="1260" y="78"/>
                </a:lnTo>
                <a:lnTo>
                  <a:pt x="1258" y="80"/>
                </a:lnTo>
                <a:lnTo>
                  <a:pt x="1246" y="84"/>
                </a:lnTo>
                <a:lnTo>
                  <a:pt x="1232" y="88"/>
                </a:lnTo>
                <a:lnTo>
                  <a:pt x="1224" y="88"/>
                </a:lnTo>
                <a:lnTo>
                  <a:pt x="1220" y="92"/>
                </a:lnTo>
                <a:lnTo>
                  <a:pt x="1208" y="94"/>
                </a:lnTo>
                <a:lnTo>
                  <a:pt x="1204" y="94"/>
                </a:lnTo>
                <a:lnTo>
                  <a:pt x="1202" y="94"/>
                </a:lnTo>
                <a:lnTo>
                  <a:pt x="1200" y="98"/>
                </a:lnTo>
                <a:lnTo>
                  <a:pt x="1196" y="102"/>
                </a:lnTo>
                <a:lnTo>
                  <a:pt x="1198" y="112"/>
                </a:lnTo>
                <a:lnTo>
                  <a:pt x="1192" y="112"/>
                </a:lnTo>
                <a:lnTo>
                  <a:pt x="1188" y="116"/>
                </a:lnTo>
                <a:lnTo>
                  <a:pt x="1186" y="122"/>
                </a:lnTo>
                <a:lnTo>
                  <a:pt x="1182" y="122"/>
                </a:lnTo>
                <a:lnTo>
                  <a:pt x="1178" y="124"/>
                </a:lnTo>
                <a:lnTo>
                  <a:pt x="1174" y="126"/>
                </a:lnTo>
                <a:lnTo>
                  <a:pt x="1170" y="128"/>
                </a:lnTo>
                <a:lnTo>
                  <a:pt x="1166" y="128"/>
                </a:lnTo>
                <a:lnTo>
                  <a:pt x="1164" y="130"/>
                </a:lnTo>
                <a:lnTo>
                  <a:pt x="1164" y="132"/>
                </a:lnTo>
                <a:lnTo>
                  <a:pt x="1162" y="136"/>
                </a:lnTo>
                <a:lnTo>
                  <a:pt x="1156" y="138"/>
                </a:lnTo>
                <a:lnTo>
                  <a:pt x="1150" y="140"/>
                </a:lnTo>
                <a:lnTo>
                  <a:pt x="1138" y="142"/>
                </a:lnTo>
                <a:lnTo>
                  <a:pt x="1136" y="144"/>
                </a:lnTo>
                <a:lnTo>
                  <a:pt x="1148" y="142"/>
                </a:lnTo>
                <a:lnTo>
                  <a:pt x="1162" y="142"/>
                </a:lnTo>
                <a:lnTo>
                  <a:pt x="1166" y="138"/>
                </a:lnTo>
                <a:lnTo>
                  <a:pt x="1166" y="136"/>
                </a:lnTo>
                <a:lnTo>
                  <a:pt x="1168" y="134"/>
                </a:lnTo>
                <a:lnTo>
                  <a:pt x="1172" y="132"/>
                </a:lnTo>
                <a:lnTo>
                  <a:pt x="1176" y="134"/>
                </a:lnTo>
                <a:lnTo>
                  <a:pt x="1184" y="134"/>
                </a:lnTo>
                <a:lnTo>
                  <a:pt x="1186" y="134"/>
                </a:lnTo>
                <a:lnTo>
                  <a:pt x="1186" y="132"/>
                </a:lnTo>
                <a:lnTo>
                  <a:pt x="1190" y="132"/>
                </a:lnTo>
                <a:lnTo>
                  <a:pt x="1194" y="130"/>
                </a:lnTo>
                <a:lnTo>
                  <a:pt x="1200" y="126"/>
                </a:lnTo>
                <a:lnTo>
                  <a:pt x="1198" y="124"/>
                </a:lnTo>
                <a:lnTo>
                  <a:pt x="1198" y="122"/>
                </a:lnTo>
                <a:lnTo>
                  <a:pt x="1202" y="126"/>
                </a:lnTo>
                <a:lnTo>
                  <a:pt x="1204" y="126"/>
                </a:lnTo>
                <a:lnTo>
                  <a:pt x="1208" y="126"/>
                </a:lnTo>
                <a:lnTo>
                  <a:pt x="1210" y="122"/>
                </a:lnTo>
                <a:lnTo>
                  <a:pt x="1204" y="122"/>
                </a:lnTo>
                <a:lnTo>
                  <a:pt x="1202" y="118"/>
                </a:lnTo>
                <a:lnTo>
                  <a:pt x="1202" y="116"/>
                </a:lnTo>
                <a:lnTo>
                  <a:pt x="1204" y="116"/>
                </a:lnTo>
                <a:lnTo>
                  <a:pt x="1204" y="114"/>
                </a:lnTo>
                <a:lnTo>
                  <a:pt x="1206" y="112"/>
                </a:lnTo>
                <a:lnTo>
                  <a:pt x="1208" y="112"/>
                </a:lnTo>
                <a:lnTo>
                  <a:pt x="1208" y="108"/>
                </a:lnTo>
                <a:lnTo>
                  <a:pt x="1212" y="106"/>
                </a:lnTo>
                <a:lnTo>
                  <a:pt x="1214" y="106"/>
                </a:lnTo>
                <a:lnTo>
                  <a:pt x="1214" y="108"/>
                </a:lnTo>
                <a:lnTo>
                  <a:pt x="1216" y="110"/>
                </a:lnTo>
                <a:lnTo>
                  <a:pt x="1218" y="110"/>
                </a:lnTo>
                <a:lnTo>
                  <a:pt x="1218" y="108"/>
                </a:lnTo>
                <a:lnTo>
                  <a:pt x="1220" y="104"/>
                </a:lnTo>
                <a:lnTo>
                  <a:pt x="1222" y="104"/>
                </a:lnTo>
                <a:lnTo>
                  <a:pt x="1226" y="112"/>
                </a:lnTo>
                <a:lnTo>
                  <a:pt x="1228" y="116"/>
                </a:lnTo>
                <a:lnTo>
                  <a:pt x="1232" y="116"/>
                </a:lnTo>
                <a:lnTo>
                  <a:pt x="1244" y="116"/>
                </a:lnTo>
                <a:lnTo>
                  <a:pt x="1244" y="108"/>
                </a:lnTo>
                <a:lnTo>
                  <a:pt x="1246" y="110"/>
                </a:lnTo>
                <a:lnTo>
                  <a:pt x="1250" y="112"/>
                </a:lnTo>
                <a:lnTo>
                  <a:pt x="1250" y="118"/>
                </a:lnTo>
                <a:lnTo>
                  <a:pt x="1248" y="120"/>
                </a:lnTo>
                <a:lnTo>
                  <a:pt x="1248" y="124"/>
                </a:lnTo>
                <a:lnTo>
                  <a:pt x="1250" y="126"/>
                </a:lnTo>
                <a:lnTo>
                  <a:pt x="1250" y="122"/>
                </a:lnTo>
                <a:lnTo>
                  <a:pt x="1254" y="116"/>
                </a:lnTo>
                <a:lnTo>
                  <a:pt x="1258" y="114"/>
                </a:lnTo>
                <a:lnTo>
                  <a:pt x="1268" y="108"/>
                </a:lnTo>
                <a:lnTo>
                  <a:pt x="1270" y="104"/>
                </a:lnTo>
                <a:lnTo>
                  <a:pt x="1272" y="104"/>
                </a:lnTo>
                <a:lnTo>
                  <a:pt x="1276" y="104"/>
                </a:lnTo>
                <a:lnTo>
                  <a:pt x="1278" y="104"/>
                </a:lnTo>
                <a:lnTo>
                  <a:pt x="1284" y="108"/>
                </a:lnTo>
                <a:lnTo>
                  <a:pt x="1288" y="106"/>
                </a:lnTo>
                <a:lnTo>
                  <a:pt x="1292" y="106"/>
                </a:lnTo>
                <a:lnTo>
                  <a:pt x="1294" y="110"/>
                </a:lnTo>
                <a:lnTo>
                  <a:pt x="1300" y="108"/>
                </a:lnTo>
                <a:lnTo>
                  <a:pt x="1310" y="108"/>
                </a:lnTo>
                <a:lnTo>
                  <a:pt x="1316" y="110"/>
                </a:lnTo>
                <a:lnTo>
                  <a:pt x="1316" y="120"/>
                </a:lnTo>
                <a:lnTo>
                  <a:pt x="1314" y="120"/>
                </a:lnTo>
                <a:lnTo>
                  <a:pt x="1314" y="122"/>
                </a:lnTo>
                <a:lnTo>
                  <a:pt x="1320" y="126"/>
                </a:lnTo>
                <a:lnTo>
                  <a:pt x="1324" y="128"/>
                </a:lnTo>
                <a:lnTo>
                  <a:pt x="1326" y="128"/>
                </a:lnTo>
                <a:lnTo>
                  <a:pt x="1328" y="130"/>
                </a:lnTo>
                <a:lnTo>
                  <a:pt x="1332" y="130"/>
                </a:lnTo>
                <a:lnTo>
                  <a:pt x="1338" y="134"/>
                </a:lnTo>
                <a:lnTo>
                  <a:pt x="1340" y="134"/>
                </a:lnTo>
                <a:lnTo>
                  <a:pt x="1340" y="132"/>
                </a:lnTo>
                <a:lnTo>
                  <a:pt x="1344" y="132"/>
                </a:lnTo>
                <a:lnTo>
                  <a:pt x="1346" y="132"/>
                </a:lnTo>
                <a:lnTo>
                  <a:pt x="1350" y="134"/>
                </a:lnTo>
                <a:lnTo>
                  <a:pt x="1352" y="134"/>
                </a:lnTo>
                <a:lnTo>
                  <a:pt x="1356" y="132"/>
                </a:lnTo>
                <a:lnTo>
                  <a:pt x="1362" y="136"/>
                </a:lnTo>
                <a:lnTo>
                  <a:pt x="1366" y="136"/>
                </a:lnTo>
                <a:lnTo>
                  <a:pt x="1368" y="134"/>
                </a:lnTo>
                <a:lnTo>
                  <a:pt x="1370" y="138"/>
                </a:lnTo>
                <a:lnTo>
                  <a:pt x="1374" y="140"/>
                </a:lnTo>
                <a:lnTo>
                  <a:pt x="1380" y="142"/>
                </a:lnTo>
                <a:lnTo>
                  <a:pt x="1388" y="142"/>
                </a:lnTo>
                <a:lnTo>
                  <a:pt x="1386" y="140"/>
                </a:lnTo>
                <a:lnTo>
                  <a:pt x="1388" y="138"/>
                </a:lnTo>
                <a:lnTo>
                  <a:pt x="1396" y="136"/>
                </a:lnTo>
                <a:lnTo>
                  <a:pt x="1394" y="134"/>
                </a:lnTo>
                <a:lnTo>
                  <a:pt x="1394" y="132"/>
                </a:lnTo>
                <a:lnTo>
                  <a:pt x="1398" y="130"/>
                </a:lnTo>
                <a:lnTo>
                  <a:pt x="1396" y="128"/>
                </a:lnTo>
                <a:lnTo>
                  <a:pt x="1392" y="126"/>
                </a:lnTo>
                <a:lnTo>
                  <a:pt x="1388" y="126"/>
                </a:lnTo>
                <a:lnTo>
                  <a:pt x="1382" y="126"/>
                </a:lnTo>
                <a:lnTo>
                  <a:pt x="1382" y="122"/>
                </a:lnTo>
                <a:lnTo>
                  <a:pt x="1378" y="120"/>
                </a:lnTo>
                <a:lnTo>
                  <a:pt x="1378" y="114"/>
                </a:lnTo>
                <a:lnTo>
                  <a:pt x="1378" y="110"/>
                </a:lnTo>
                <a:lnTo>
                  <a:pt x="1382" y="106"/>
                </a:lnTo>
                <a:lnTo>
                  <a:pt x="1390" y="104"/>
                </a:lnTo>
                <a:lnTo>
                  <a:pt x="1398" y="104"/>
                </a:lnTo>
                <a:lnTo>
                  <a:pt x="1402" y="104"/>
                </a:lnTo>
                <a:lnTo>
                  <a:pt x="1406" y="106"/>
                </a:lnTo>
                <a:lnTo>
                  <a:pt x="1406" y="108"/>
                </a:lnTo>
                <a:lnTo>
                  <a:pt x="1412" y="108"/>
                </a:lnTo>
                <a:lnTo>
                  <a:pt x="1414" y="112"/>
                </a:lnTo>
                <a:lnTo>
                  <a:pt x="1416" y="114"/>
                </a:lnTo>
                <a:lnTo>
                  <a:pt x="1424" y="114"/>
                </a:lnTo>
                <a:lnTo>
                  <a:pt x="1424" y="120"/>
                </a:lnTo>
                <a:lnTo>
                  <a:pt x="1420" y="124"/>
                </a:lnTo>
                <a:lnTo>
                  <a:pt x="1418" y="126"/>
                </a:lnTo>
                <a:lnTo>
                  <a:pt x="1416" y="128"/>
                </a:lnTo>
                <a:lnTo>
                  <a:pt x="1412" y="128"/>
                </a:lnTo>
                <a:lnTo>
                  <a:pt x="1408" y="130"/>
                </a:lnTo>
                <a:lnTo>
                  <a:pt x="1402" y="130"/>
                </a:lnTo>
                <a:lnTo>
                  <a:pt x="1402" y="134"/>
                </a:lnTo>
                <a:lnTo>
                  <a:pt x="1402" y="136"/>
                </a:lnTo>
                <a:lnTo>
                  <a:pt x="1398" y="138"/>
                </a:lnTo>
                <a:lnTo>
                  <a:pt x="1396" y="138"/>
                </a:lnTo>
                <a:lnTo>
                  <a:pt x="1400" y="138"/>
                </a:lnTo>
                <a:lnTo>
                  <a:pt x="1404" y="138"/>
                </a:lnTo>
                <a:lnTo>
                  <a:pt x="1406" y="140"/>
                </a:lnTo>
                <a:lnTo>
                  <a:pt x="1404" y="144"/>
                </a:lnTo>
                <a:lnTo>
                  <a:pt x="1402" y="144"/>
                </a:lnTo>
                <a:lnTo>
                  <a:pt x="1406" y="144"/>
                </a:lnTo>
                <a:lnTo>
                  <a:pt x="1410" y="148"/>
                </a:lnTo>
                <a:lnTo>
                  <a:pt x="1412" y="148"/>
                </a:lnTo>
                <a:lnTo>
                  <a:pt x="1412" y="144"/>
                </a:lnTo>
                <a:lnTo>
                  <a:pt x="1420" y="142"/>
                </a:lnTo>
                <a:lnTo>
                  <a:pt x="1422" y="150"/>
                </a:lnTo>
                <a:lnTo>
                  <a:pt x="1414" y="148"/>
                </a:lnTo>
                <a:lnTo>
                  <a:pt x="1412" y="148"/>
                </a:lnTo>
                <a:lnTo>
                  <a:pt x="1414" y="150"/>
                </a:lnTo>
                <a:lnTo>
                  <a:pt x="1420" y="152"/>
                </a:lnTo>
                <a:lnTo>
                  <a:pt x="1426" y="152"/>
                </a:lnTo>
                <a:lnTo>
                  <a:pt x="1428" y="156"/>
                </a:lnTo>
                <a:lnTo>
                  <a:pt x="1430" y="160"/>
                </a:lnTo>
                <a:lnTo>
                  <a:pt x="1432" y="164"/>
                </a:lnTo>
                <a:lnTo>
                  <a:pt x="1434" y="166"/>
                </a:lnTo>
                <a:lnTo>
                  <a:pt x="1434" y="164"/>
                </a:lnTo>
                <a:lnTo>
                  <a:pt x="1434" y="166"/>
                </a:lnTo>
                <a:lnTo>
                  <a:pt x="1434" y="164"/>
                </a:lnTo>
                <a:lnTo>
                  <a:pt x="1436" y="162"/>
                </a:lnTo>
                <a:lnTo>
                  <a:pt x="1432" y="158"/>
                </a:lnTo>
                <a:lnTo>
                  <a:pt x="1432" y="154"/>
                </a:lnTo>
                <a:lnTo>
                  <a:pt x="1434" y="152"/>
                </a:lnTo>
                <a:lnTo>
                  <a:pt x="1436" y="150"/>
                </a:lnTo>
                <a:lnTo>
                  <a:pt x="1438" y="150"/>
                </a:lnTo>
                <a:lnTo>
                  <a:pt x="1446" y="158"/>
                </a:lnTo>
                <a:lnTo>
                  <a:pt x="1450" y="162"/>
                </a:lnTo>
                <a:lnTo>
                  <a:pt x="1454" y="166"/>
                </a:lnTo>
                <a:lnTo>
                  <a:pt x="1458" y="166"/>
                </a:lnTo>
                <a:lnTo>
                  <a:pt x="1460" y="164"/>
                </a:lnTo>
                <a:lnTo>
                  <a:pt x="1458" y="164"/>
                </a:lnTo>
                <a:lnTo>
                  <a:pt x="1458" y="162"/>
                </a:lnTo>
                <a:lnTo>
                  <a:pt x="1460" y="162"/>
                </a:lnTo>
                <a:lnTo>
                  <a:pt x="1464" y="168"/>
                </a:lnTo>
                <a:lnTo>
                  <a:pt x="1462" y="168"/>
                </a:lnTo>
                <a:lnTo>
                  <a:pt x="1458" y="168"/>
                </a:lnTo>
                <a:lnTo>
                  <a:pt x="1456" y="174"/>
                </a:lnTo>
                <a:lnTo>
                  <a:pt x="1456" y="176"/>
                </a:lnTo>
                <a:lnTo>
                  <a:pt x="1462" y="174"/>
                </a:lnTo>
                <a:lnTo>
                  <a:pt x="1468" y="182"/>
                </a:lnTo>
                <a:lnTo>
                  <a:pt x="1478" y="180"/>
                </a:lnTo>
                <a:lnTo>
                  <a:pt x="1482" y="186"/>
                </a:lnTo>
                <a:lnTo>
                  <a:pt x="1486" y="188"/>
                </a:lnTo>
                <a:lnTo>
                  <a:pt x="1488" y="188"/>
                </a:lnTo>
                <a:lnTo>
                  <a:pt x="1488" y="186"/>
                </a:lnTo>
                <a:lnTo>
                  <a:pt x="1492" y="186"/>
                </a:lnTo>
                <a:lnTo>
                  <a:pt x="1488" y="196"/>
                </a:lnTo>
                <a:lnTo>
                  <a:pt x="1490" y="196"/>
                </a:lnTo>
                <a:lnTo>
                  <a:pt x="1490" y="198"/>
                </a:lnTo>
                <a:lnTo>
                  <a:pt x="1494" y="196"/>
                </a:lnTo>
                <a:lnTo>
                  <a:pt x="1496" y="192"/>
                </a:lnTo>
                <a:lnTo>
                  <a:pt x="1502" y="184"/>
                </a:lnTo>
                <a:lnTo>
                  <a:pt x="1504" y="174"/>
                </a:lnTo>
                <a:lnTo>
                  <a:pt x="1508" y="172"/>
                </a:lnTo>
                <a:lnTo>
                  <a:pt x="1506" y="168"/>
                </a:lnTo>
                <a:lnTo>
                  <a:pt x="1506" y="162"/>
                </a:lnTo>
                <a:lnTo>
                  <a:pt x="1512" y="154"/>
                </a:lnTo>
                <a:lnTo>
                  <a:pt x="1514" y="156"/>
                </a:lnTo>
                <a:lnTo>
                  <a:pt x="1514" y="160"/>
                </a:lnTo>
                <a:lnTo>
                  <a:pt x="1514" y="162"/>
                </a:lnTo>
                <a:lnTo>
                  <a:pt x="1516" y="162"/>
                </a:lnTo>
                <a:lnTo>
                  <a:pt x="1518" y="164"/>
                </a:lnTo>
                <a:lnTo>
                  <a:pt x="1518" y="168"/>
                </a:lnTo>
                <a:lnTo>
                  <a:pt x="1518" y="174"/>
                </a:lnTo>
                <a:lnTo>
                  <a:pt x="1522" y="170"/>
                </a:lnTo>
                <a:lnTo>
                  <a:pt x="1528" y="170"/>
                </a:lnTo>
                <a:lnTo>
                  <a:pt x="1536" y="164"/>
                </a:lnTo>
                <a:lnTo>
                  <a:pt x="1540" y="162"/>
                </a:lnTo>
                <a:lnTo>
                  <a:pt x="1544" y="160"/>
                </a:lnTo>
                <a:lnTo>
                  <a:pt x="1548" y="164"/>
                </a:lnTo>
                <a:lnTo>
                  <a:pt x="1552" y="164"/>
                </a:lnTo>
                <a:lnTo>
                  <a:pt x="1566" y="174"/>
                </a:lnTo>
                <a:lnTo>
                  <a:pt x="1566" y="176"/>
                </a:lnTo>
                <a:lnTo>
                  <a:pt x="1572" y="176"/>
                </a:lnTo>
                <a:lnTo>
                  <a:pt x="1574" y="178"/>
                </a:lnTo>
                <a:lnTo>
                  <a:pt x="1580" y="178"/>
                </a:lnTo>
                <a:lnTo>
                  <a:pt x="1586" y="176"/>
                </a:lnTo>
                <a:lnTo>
                  <a:pt x="1584" y="172"/>
                </a:lnTo>
                <a:lnTo>
                  <a:pt x="1584" y="168"/>
                </a:lnTo>
                <a:lnTo>
                  <a:pt x="1586" y="168"/>
                </a:lnTo>
                <a:lnTo>
                  <a:pt x="1586" y="166"/>
                </a:lnTo>
                <a:lnTo>
                  <a:pt x="1588" y="166"/>
                </a:lnTo>
                <a:lnTo>
                  <a:pt x="1590" y="166"/>
                </a:lnTo>
                <a:lnTo>
                  <a:pt x="1592" y="164"/>
                </a:lnTo>
                <a:lnTo>
                  <a:pt x="1592" y="166"/>
                </a:lnTo>
                <a:lnTo>
                  <a:pt x="1594" y="168"/>
                </a:lnTo>
                <a:lnTo>
                  <a:pt x="1592" y="174"/>
                </a:lnTo>
                <a:lnTo>
                  <a:pt x="1596" y="172"/>
                </a:lnTo>
                <a:lnTo>
                  <a:pt x="1598" y="172"/>
                </a:lnTo>
                <a:lnTo>
                  <a:pt x="1600" y="174"/>
                </a:lnTo>
                <a:lnTo>
                  <a:pt x="1604" y="172"/>
                </a:lnTo>
                <a:lnTo>
                  <a:pt x="1606" y="172"/>
                </a:lnTo>
                <a:lnTo>
                  <a:pt x="1606" y="166"/>
                </a:lnTo>
                <a:lnTo>
                  <a:pt x="1602" y="164"/>
                </a:lnTo>
                <a:lnTo>
                  <a:pt x="1602" y="156"/>
                </a:lnTo>
                <a:lnTo>
                  <a:pt x="1602" y="152"/>
                </a:lnTo>
                <a:lnTo>
                  <a:pt x="1604" y="152"/>
                </a:lnTo>
                <a:lnTo>
                  <a:pt x="1610" y="150"/>
                </a:lnTo>
                <a:lnTo>
                  <a:pt x="1618" y="152"/>
                </a:lnTo>
                <a:lnTo>
                  <a:pt x="1616" y="148"/>
                </a:lnTo>
                <a:lnTo>
                  <a:pt x="1612" y="148"/>
                </a:lnTo>
                <a:lnTo>
                  <a:pt x="1604" y="146"/>
                </a:lnTo>
                <a:lnTo>
                  <a:pt x="1606" y="140"/>
                </a:lnTo>
                <a:lnTo>
                  <a:pt x="1618" y="140"/>
                </a:lnTo>
                <a:lnTo>
                  <a:pt x="1620" y="138"/>
                </a:lnTo>
                <a:lnTo>
                  <a:pt x="1620" y="136"/>
                </a:lnTo>
                <a:lnTo>
                  <a:pt x="1618" y="136"/>
                </a:lnTo>
                <a:lnTo>
                  <a:pt x="1618" y="134"/>
                </a:lnTo>
                <a:lnTo>
                  <a:pt x="1614" y="134"/>
                </a:lnTo>
                <a:lnTo>
                  <a:pt x="1614" y="130"/>
                </a:lnTo>
                <a:lnTo>
                  <a:pt x="1618" y="130"/>
                </a:lnTo>
                <a:lnTo>
                  <a:pt x="1622" y="130"/>
                </a:lnTo>
                <a:lnTo>
                  <a:pt x="1626" y="134"/>
                </a:lnTo>
                <a:lnTo>
                  <a:pt x="1634" y="138"/>
                </a:lnTo>
                <a:lnTo>
                  <a:pt x="1642" y="138"/>
                </a:lnTo>
                <a:lnTo>
                  <a:pt x="1652" y="142"/>
                </a:lnTo>
                <a:lnTo>
                  <a:pt x="1656" y="140"/>
                </a:lnTo>
                <a:lnTo>
                  <a:pt x="1662" y="140"/>
                </a:lnTo>
                <a:lnTo>
                  <a:pt x="1664" y="142"/>
                </a:lnTo>
                <a:lnTo>
                  <a:pt x="1680" y="146"/>
                </a:lnTo>
                <a:lnTo>
                  <a:pt x="1680" y="148"/>
                </a:lnTo>
                <a:lnTo>
                  <a:pt x="1668" y="146"/>
                </a:lnTo>
                <a:lnTo>
                  <a:pt x="1666" y="148"/>
                </a:lnTo>
                <a:lnTo>
                  <a:pt x="1666" y="154"/>
                </a:lnTo>
                <a:lnTo>
                  <a:pt x="1694" y="152"/>
                </a:lnTo>
                <a:lnTo>
                  <a:pt x="1692" y="162"/>
                </a:lnTo>
                <a:lnTo>
                  <a:pt x="1690" y="160"/>
                </a:lnTo>
                <a:lnTo>
                  <a:pt x="1690" y="158"/>
                </a:lnTo>
                <a:lnTo>
                  <a:pt x="1690" y="156"/>
                </a:lnTo>
                <a:lnTo>
                  <a:pt x="1688" y="154"/>
                </a:lnTo>
                <a:lnTo>
                  <a:pt x="1684" y="162"/>
                </a:lnTo>
                <a:lnTo>
                  <a:pt x="1678" y="164"/>
                </a:lnTo>
                <a:lnTo>
                  <a:pt x="1678" y="166"/>
                </a:lnTo>
                <a:lnTo>
                  <a:pt x="1682" y="170"/>
                </a:lnTo>
                <a:lnTo>
                  <a:pt x="1676" y="172"/>
                </a:lnTo>
                <a:lnTo>
                  <a:pt x="1676" y="174"/>
                </a:lnTo>
                <a:lnTo>
                  <a:pt x="1678" y="176"/>
                </a:lnTo>
                <a:lnTo>
                  <a:pt x="1690" y="174"/>
                </a:lnTo>
                <a:lnTo>
                  <a:pt x="1692" y="170"/>
                </a:lnTo>
                <a:lnTo>
                  <a:pt x="1698" y="160"/>
                </a:lnTo>
                <a:lnTo>
                  <a:pt x="1702" y="150"/>
                </a:lnTo>
                <a:lnTo>
                  <a:pt x="1712" y="150"/>
                </a:lnTo>
                <a:lnTo>
                  <a:pt x="1722" y="150"/>
                </a:lnTo>
                <a:lnTo>
                  <a:pt x="1724" y="152"/>
                </a:lnTo>
                <a:lnTo>
                  <a:pt x="1726" y="154"/>
                </a:lnTo>
                <a:lnTo>
                  <a:pt x="1730" y="152"/>
                </a:lnTo>
                <a:lnTo>
                  <a:pt x="1732" y="152"/>
                </a:lnTo>
                <a:lnTo>
                  <a:pt x="1738" y="156"/>
                </a:lnTo>
                <a:lnTo>
                  <a:pt x="1744" y="160"/>
                </a:lnTo>
                <a:lnTo>
                  <a:pt x="1742" y="166"/>
                </a:lnTo>
                <a:lnTo>
                  <a:pt x="1736" y="168"/>
                </a:lnTo>
                <a:lnTo>
                  <a:pt x="1734" y="164"/>
                </a:lnTo>
                <a:lnTo>
                  <a:pt x="1732" y="164"/>
                </a:lnTo>
                <a:lnTo>
                  <a:pt x="1732" y="166"/>
                </a:lnTo>
                <a:lnTo>
                  <a:pt x="1730" y="166"/>
                </a:lnTo>
                <a:lnTo>
                  <a:pt x="1730" y="172"/>
                </a:lnTo>
                <a:lnTo>
                  <a:pt x="1736" y="172"/>
                </a:lnTo>
                <a:lnTo>
                  <a:pt x="1736" y="176"/>
                </a:lnTo>
                <a:lnTo>
                  <a:pt x="1730" y="182"/>
                </a:lnTo>
                <a:lnTo>
                  <a:pt x="1724" y="190"/>
                </a:lnTo>
                <a:lnTo>
                  <a:pt x="1732" y="188"/>
                </a:lnTo>
                <a:lnTo>
                  <a:pt x="1738" y="190"/>
                </a:lnTo>
                <a:lnTo>
                  <a:pt x="1742" y="188"/>
                </a:lnTo>
                <a:lnTo>
                  <a:pt x="1748" y="188"/>
                </a:lnTo>
                <a:lnTo>
                  <a:pt x="1754" y="188"/>
                </a:lnTo>
                <a:lnTo>
                  <a:pt x="1762" y="188"/>
                </a:lnTo>
                <a:lnTo>
                  <a:pt x="1768" y="188"/>
                </a:lnTo>
                <a:lnTo>
                  <a:pt x="1774" y="188"/>
                </a:lnTo>
                <a:lnTo>
                  <a:pt x="1778" y="186"/>
                </a:lnTo>
                <a:lnTo>
                  <a:pt x="1786" y="182"/>
                </a:lnTo>
                <a:lnTo>
                  <a:pt x="1790" y="182"/>
                </a:lnTo>
                <a:lnTo>
                  <a:pt x="1792" y="184"/>
                </a:lnTo>
                <a:lnTo>
                  <a:pt x="1796" y="186"/>
                </a:lnTo>
                <a:lnTo>
                  <a:pt x="1802" y="186"/>
                </a:lnTo>
                <a:lnTo>
                  <a:pt x="1804" y="184"/>
                </a:lnTo>
                <a:lnTo>
                  <a:pt x="1812" y="180"/>
                </a:lnTo>
                <a:lnTo>
                  <a:pt x="1816" y="180"/>
                </a:lnTo>
                <a:lnTo>
                  <a:pt x="1820" y="182"/>
                </a:lnTo>
                <a:lnTo>
                  <a:pt x="1824" y="182"/>
                </a:lnTo>
                <a:lnTo>
                  <a:pt x="1828" y="182"/>
                </a:lnTo>
                <a:lnTo>
                  <a:pt x="1830" y="184"/>
                </a:lnTo>
                <a:lnTo>
                  <a:pt x="1834" y="184"/>
                </a:lnTo>
                <a:lnTo>
                  <a:pt x="1838" y="182"/>
                </a:lnTo>
                <a:lnTo>
                  <a:pt x="1842" y="182"/>
                </a:lnTo>
                <a:lnTo>
                  <a:pt x="1846" y="184"/>
                </a:lnTo>
                <a:lnTo>
                  <a:pt x="1846" y="182"/>
                </a:lnTo>
                <a:lnTo>
                  <a:pt x="1850" y="180"/>
                </a:lnTo>
                <a:lnTo>
                  <a:pt x="1856" y="184"/>
                </a:lnTo>
                <a:lnTo>
                  <a:pt x="1860" y="184"/>
                </a:lnTo>
                <a:lnTo>
                  <a:pt x="1864" y="186"/>
                </a:lnTo>
                <a:lnTo>
                  <a:pt x="1866" y="188"/>
                </a:lnTo>
                <a:lnTo>
                  <a:pt x="1868" y="192"/>
                </a:lnTo>
                <a:lnTo>
                  <a:pt x="1872" y="192"/>
                </a:lnTo>
                <a:lnTo>
                  <a:pt x="1876" y="196"/>
                </a:lnTo>
                <a:lnTo>
                  <a:pt x="1880" y="200"/>
                </a:lnTo>
                <a:lnTo>
                  <a:pt x="1876" y="202"/>
                </a:lnTo>
                <a:lnTo>
                  <a:pt x="1876" y="206"/>
                </a:lnTo>
                <a:lnTo>
                  <a:pt x="1878" y="206"/>
                </a:lnTo>
                <a:lnTo>
                  <a:pt x="1878" y="210"/>
                </a:lnTo>
                <a:lnTo>
                  <a:pt x="1876" y="212"/>
                </a:lnTo>
                <a:lnTo>
                  <a:pt x="1880" y="214"/>
                </a:lnTo>
                <a:lnTo>
                  <a:pt x="1884" y="214"/>
                </a:lnTo>
                <a:lnTo>
                  <a:pt x="1884" y="218"/>
                </a:lnTo>
                <a:lnTo>
                  <a:pt x="1888" y="222"/>
                </a:lnTo>
                <a:lnTo>
                  <a:pt x="1888" y="226"/>
                </a:lnTo>
                <a:lnTo>
                  <a:pt x="1890" y="228"/>
                </a:lnTo>
                <a:lnTo>
                  <a:pt x="1890" y="232"/>
                </a:lnTo>
                <a:lnTo>
                  <a:pt x="1892" y="230"/>
                </a:lnTo>
                <a:lnTo>
                  <a:pt x="1896" y="216"/>
                </a:lnTo>
                <a:lnTo>
                  <a:pt x="1902" y="214"/>
                </a:lnTo>
                <a:lnTo>
                  <a:pt x="1910" y="210"/>
                </a:lnTo>
                <a:lnTo>
                  <a:pt x="1912" y="210"/>
                </a:lnTo>
                <a:lnTo>
                  <a:pt x="1914" y="210"/>
                </a:lnTo>
                <a:lnTo>
                  <a:pt x="1926" y="210"/>
                </a:lnTo>
                <a:lnTo>
                  <a:pt x="1936" y="210"/>
                </a:lnTo>
                <a:lnTo>
                  <a:pt x="1936" y="214"/>
                </a:lnTo>
                <a:lnTo>
                  <a:pt x="1940" y="214"/>
                </a:lnTo>
                <a:lnTo>
                  <a:pt x="1942" y="216"/>
                </a:lnTo>
                <a:lnTo>
                  <a:pt x="1944" y="212"/>
                </a:lnTo>
                <a:lnTo>
                  <a:pt x="1956" y="212"/>
                </a:lnTo>
                <a:lnTo>
                  <a:pt x="1966" y="214"/>
                </a:lnTo>
                <a:lnTo>
                  <a:pt x="1966" y="218"/>
                </a:lnTo>
                <a:lnTo>
                  <a:pt x="1968" y="218"/>
                </a:lnTo>
                <a:lnTo>
                  <a:pt x="1972" y="216"/>
                </a:lnTo>
                <a:lnTo>
                  <a:pt x="1978" y="214"/>
                </a:lnTo>
                <a:lnTo>
                  <a:pt x="1980" y="216"/>
                </a:lnTo>
                <a:lnTo>
                  <a:pt x="1982" y="216"/>
                </a:lnTo>
                <a:lnTo>
                  <a:pt x="1988" y="210"/>
                </a:lnTo>
                <a:lnTo>
                  <a:pt x="1988" y="216"/>
                </a:lnTo>
                <a:lnTo>
                  <a:pt x="1988" y="222"/>
                </a:lnTo>
                <a:lnTo>
                  <a:pt x="1990" y="222"/>
                </a:lnTo>
                <a:lnTo>
                  <a:pt x="1994" y="224"/>
                </a:lnTo>
                <a:lnTo>
                  <a:pt x="1996" y="238"/>
                </a:lnTo>
                <a:lnTo>
                  <a:pt x="2006" y="236"/>
                </a:lnTo>
                <a:lnTo>
                  <a:pt x="2006" y="234"/>
                </a:lnTo>
                <a:lnTo>
                  <a:pt x="2010" y="236"/>
                </a:lnTo>
                <a:lnTo>
                  <a:pt x="2014" y="234"/>
                </a:lnTo>
                <a:lnTo>
                  <a:pt x="2014" y="230"/>
                </a:lnTo>
                <a:lnTo>
                  <a:pt x="2018" y="230"/>
                </a:lnTo>
                <a:lnTo>
                  <a:pt x="2020" y="226"/>
                </a:lnTo>
                <a:lnTo>
                  <a:pt x="2024" y="226"/>
                </a:lnTo>
                <a:lnTo>
                  <a:pt x="2024" y="220"/>
                </a:lnTo>
                <a:lnTo>
                  <a:pt x="2024" y="214"/>
                </a:lnTo>
                <a:lnTo>
                  <a:pt x="2020" y="212"/>
                </a:lnTo>
                <a:lnTo>
                  <a:pt x="2018" y="212"/>
                </a:lnTo>
                <a:lnTo>
                  <a:pt x="2018" y="204"/>
                </a:lnTo>
                <a:lnTo>
                  <a:pt x="2018" y="198"/>
                </a:lnTo>
                <a:lnTo>
                  <a:pt x="2022" y="198"/>
                </a:lnTo>
                <a:lnTo>
                  <a:pt x="2026" y="200"/>
                </a:lnTo>
                <a:lnTo>
                  <a:pt x="2034" y="200"/>
                </a:lnTo>
                <a:lnTo>
                  <a:pt x="2042" y="200"/>
                </a:lnTo>
                <a:lnTo>
                  <a:pt x="2046" y="202"/>
                </a:lnTo>
                <a:lnTo>
                  <a:pt x="2050" y="202"/>
                </a:lnTo>
                <a:lnTo>
                  <a:pt x="2052" y="200"/>
                </a:lnTo>
                <a:lnTo>
                  <a:pt x="2056" y="202"/>
                </a:lnTo>
                <a:lnTo>
                  <a:pt x="2062" y="202"/>
                </a:lnTo>
                <a:lnTo>
                  <a:pt x="2068" y="204"/>
                </a:lnTo>
                <a:lnTo>
                  <a:pt x="2076" y="202"/>
                </a:lnTo>
                <a:lnTo>
                  <a:pt x="2078" y="200"/>
                </a:lnTo>
                <a:lnTo>
                  <a:pt x="2078" y="202"/>
                </a:lnTo>
                <a:lnTo>
                  <a:pt x="2084" y="208"/>
                </a:lnTo>
                <a:lnTo>
                  <a:pt x="2090" y="208"/>
                </a:lnTo>
                <a:lnTo>
                  <a:pt x="2096" y="210"/>
                </a:lnTo>
                <a:lnTo>
                  <a:pt x="2098" y="214"/>
                </a:lnTo>
                <a:lnTo>
                  <a:pt x="2102" y="218"/>
                </a:lnTo>
                <a:lnTo>
                  <a:pt x="2106" y="218"/>
                </a:lnTo>
                <a:lnTo>
                  <a:pt x="2108" y="218"/>
                </a:lnTo>
                <a:lnTo>
                  <a:pt x="2112" y="216"/>
                </a:lnTo>
                <a:lnTo>
                  <a:pt x="2116" y="216"/>
                </a:lnTo>
                <a:lnTo>
                  <a:pt x="2118" y="218"/>
                </a:lnTo>
                <a:lnTo>
                  <a:pt x="2122" y="220"/>
                </a:lnTo>
                <a:lnTo>
                  <a:pt x="2132" y="220"/>
                </a:lnTo>
                <a:lnTo>
                  <a:pt x="2136" y="224"/>
                </a:lnTo>
                <a:lnTo>
                  <a:pt x="2136" y="228"/>
                </a:lnTo>
                <a:lnTo>
                  <a:pt x="2140" y="230"/>
                </a:lnTo>
                <a:lnTo>
                  <a:pt x="2144" y="234"/>
                </a:lnTo>
                <a:lnTo>
                  <a:pt x="2146" y="242"/>
                </a:lnTo>
                <a:lnTo>
                  <a:pt x="2158" y="244"/>
                </a:lnTo>
                <a:lnTo>
                  <a:pt x="2158" y="246"/>
                </a:lnTo>
                <a:lnTo>
                  <a:pt x="2162" y="246"/>
                </a:lnTo>
                <a:lnTo>
                  <a:pt x="2164" y="246"/>
                </a:lnTo>
                <a:lnTo>
                  <a:pt x="2168" y="250"/>
                </a:lnTo>
                <a:lnTo>
                  <a:pt x="2166" y="252"/>
                </a:lnTo>
                <a:lnTo>
                  <a:pt x="2166" y="254"/>
                </a:lnTo>
                <a:lnTo>
                  <a:pt x="2168" y="254"/>
                </a:lnTo>
                <a:lnTo>
                  <a:pt x="2174" y="258"/>
                </a:lnTo>
                <a:lnTo>
                  <a:pt x="2180" y="262"/>
                </a:lnTo>
                <a:lnTo>
                  <a:pt x="2184" y="262"/>
                </a:lnTo>
                <a:lnTo>
                  <a:pt x="2186" y="266"/>
                </a:lnTo>
                <a:lnTo>
                  <a:pt x="2194" y="268"/>
                </a:lnTo>
                <a:lnTo>
                  <a:pt x="2196" y="272"/>
                </a:lnTo>
                <a:lnTo>
                  <a:pt x="2200" y="274"/>
                </a:lnTo>
                <a:lnTo>
                  <a:pt x="2204" y="274"/>
                </a:lnTo>
                <a:lnTo>
                  <a:pt x="2206" y="280"/>
                </a:lnTo>
                <a:lnTo>
                  <a:pt x="2208" y="282"/>
                </a:lnTo>
                <a:lnTo>
                  <a:pt x="2212" y="284"/>
                </a:lnTo>
                <a:lnTo>
                  <a:pt x="2212" y="290"/>
                </a:lnTo>
                <a:lnTo>
                  <a:pt x="2210" y="298"/>
                </a:lnTo>
                <a:lnTo>
                  <a:pt x="2216" y="300"/>
                </a:lnTo>
                <a:lnTo>
                  <a:pt x="2214" y="288"/>
                </a:lnTo>
                <a:lnTo>
                  <a:pt x="2226" y="286"/>
                </a:lnTo>
                <a:lnTo>
                  <a:pt x="2238" y="286"/>
                </a:lnTo>
                <a:lnTo>
                  <a:pt x="2240" y="288"/>
                </a:lnTo>
                <a:lnTo>
                  <a:pt x="2244" y="290"/>
                </a:lnTo>
                <a:lnTo>
                  <a:pt x="2246" y="290"/>
                </a:lnTo>
                <a:lnTo>
                  <a:pt x="2248" y="292"/>
                </a:lnTo>
                <a:lnTo>
                  <a:pt x="2248" y="296"/>
                </a:lnTo>
                <a:lnTo>
                  <a:pt x="2254" y="298"/>
                </a:lnTo>
                <a:lnTo>
                  <a:pt x="2254" y="302"/>
                </a:lnTo>
                <a:lnTo>
                  <a:pt x="2262" y="306"/>
                </a:lnTo>
                <a:lnTo>
                  <a:pt x="2268" y="310"/>
                </a:lnTo>
                <a:lnTo>
                  <a:pt x="2270" y="312"/>
                </a:lnTo>
                <a:lnTo>
                  <a:pt x="2274" y="312"/>
                </a:lnTo>
                <a:lnTo>
                  <a:pt x="2274" y="314"/>
                </a:lnTo>
                <a:lnTo>
                  <a:pt x="2270" y="316"/>
                </a:lnTo>
                <a:close/>
                <a:moveTo>
                  <a:pt x="26" y="556"/>
                </a:moveTo>
                <a:lnTo>
                  <a:pt x="26" y="556"/>
                </a:lnTo>
                <a:lnTo>
                  <a:pt x="16" y="546"/>
                </a:lnTo>
                <a:lnTo>
                  <a:pt x="12" y="548"/>
                </a:lnTo>
                <a:lnTo>
                  <a:pt x="14" y="544"/>
                </a:lnTo>
                <a:lnTo>
                  <a:pt x="14" y="542"/>
                </a:lnTo>
                <a:lnTo>
                  <a:pt x="12" y="542"/>
                </a:lnTo>
                <a:lnTo>
                  <a:pt x="10" y="542"/>
                </a:lnTo>
                <a:lnTo>
                  <a:pt x="12" y="542"/>
                </a:lnTo>
                <a:lnTo>
                  <a:pt x="8" y="546"/>
                </a:lnTo>
                <a:lnTo>
                  <a:pt x="6" y="546"/>
                </a:lnTo>
                <a:lnTo>
                  <a:pt x="4" y="554"/>
                </a:lnTo>
                <a:lnTo>
                  <a:pt x="6" y="554"/>
                </a:lnTo>
                <a:lnTo>
                  <a:pt x="4" y="556"/>
                </a:lnTo>
                <a:lnTo>
                  <a:pt x="4" y="560"/>
                </a:lnTo>
                <a:lnTo>
                  <a:pt x="0" y="562"/>
                </a:lnTo>
                <a:lnTo>
                  <a:pt x="0" y="564"/>
                </a:lnTo>
                <a:lnTo>
                  <a:pt x="4" y="568"/>
                </a:lnTo>
                <a:lnTo>
                  <a:pt x="14" y="572"/>
                </a:lnTo>
                <a:lnTo>
                  <a:pt x="26" y="574"/>
                </a:lnTo>
                <a:lnTo>
                  <a:pt x="32" y="574"/>
                </a:lnTo>
                <a:lnTo>
                  <a:pt x="40" y="574"/>
                </a:lnTo>
                <a:lnTo>
                  <a:pt x="46" y="572"/>
                </a:lnTo>
                <a:lnTo>
                  <a:pt x="44" y="560"/>
                </a:lnTo>
                <a:lnTo>
                  <a:pt x="36" y="560"/>
                </a:lnTo>
                <a:lnTo>
                  <a:pt x="30" y="558"/>
                </a:lnTo>
                <a:lnTo>
                  <a:pt x="26" y="55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  <a:prstDash val="solid"/>
            <a:rou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5" name="Oval 357"/>
          <p:cNvSpPr>
            <a:spLocks noChangeArrowheads="1"/>
          </p:cNvSpPr>
          <p:nvPr/>
        </p:nvSpPr>
        <p:spPr bwMode="auto">
          <a:xfrm>
            <a:off x="3976249" y="949264"/>
            <a:ext cx="27432" cy="27432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round/>
          </a:ln>
        </p:spPr>
        <p:txBody>
          <a:bodyPr wrap="none" lIns="0" tIns="0" rIns="0" bIns="0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64646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4450" y="766384"/>
            <a:ext cx="565150" cy="1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Moscow</a:t>
            </a:r>
            <a:endParaRPr lang="ru-RU" sz="800" b="1" dirty="0"/>
          </a:p>
        </p:txBody>
      </p:sp>
      <p:sp>
        <p:nvSpPr>
          <p:cNvPr id="7" name="Oval 357"/>
          <p:cNvSpPr>
            <a:spLocks noChangeArrowheads="1"/>
          </p:cNvSpPr>
          <p:nvPr/>
        </p:nvSpPr>
        <p:spPr bwMode="auto">
          <a:xfrm flipH="1" flipV="1">
            <a:off x="4044321" y="1397206"/>
            <a:ext cx="27432" cy="27432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round/>
          </a:ln>
        </p:spPr>
        <p:txBody>
          <a:bodyPr wrap="none" lIns="0" tIns="0" rIns="0" bIns="0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64646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8233" y="1245016"/>
            <a:ext cx="770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Magas</a:t>
            </a:r>
            <a:endParaRPr lang="en-US" sz="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99667" y="1092200"/>
            <a:ext cx="158923" cy="305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64905" y="987574"/>
            <a:ext cx="127000" cy="183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矩形 4"/>
          <p:cNvSpPr/>
          <p:nvPr/>
        </p:nvSpPr>
        <p:spPr>
          <a:xfrm>
            <a:off x="6568838" y="1513979"/>
            <a:ext cx="256029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Magas is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the capital town of the Republic of Ingushetia,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Russia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Magas is the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youngest and smallest capital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of a federal subject in Russia,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founded in 1994</a:t>
            </a:r>
            <a:endParaRPr lang="ru-RU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ru-RU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8,771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population</a:t>
            </a:r>
            <a:endParaRPr lang="ru-RU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Area </a:t>
            </a:r>
            <a:r>
              <a:rPr lang="ru-RU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12,6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sq. km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4" name="Picture 2" descr="Coat of arms of Magas (Ingushetia)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20793" y="3793580"/>
            <a:ext cx="1450713" cy="173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tropki.ru/images/hotels/b152468960/page/magas-bed-breakfast-gostinitsa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50023"/>
            <a:ext cx="6568838" cy="41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51"/>
          <p:cNvSpPr txBox="1">
            <a:spLocks noChangeArrowheads="1"/>
          </p:cNvSpPr>
          <p:nvPr/>
        </p:nvSpPr>
        <p:spPr bwMode="auto">
          <a:xfrm>
            <a:off x="145144" y="272722"/>
            <a:ext cx="5163456" cy="57055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3668" tIns="31834" rIns="63668" bIns="31834"/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Felix Titling" panose="04060505060202020A04" pitchFamily="82" charset="0"/>
                <a:ea typeface="Cambria" panose="02040503050406030204" pitchFamily="18" charset="0"/>
                <a:cs typeface="Mongolian Baiti" panose="03000500000000000000" pitchFamily="66" charset="0"/>
              </a:rPr>
              <a:t>Sarov</a:t>
            </a:r>
            <a:endParaRPr lang="en-US" altLang="zh-CN" sz="3600" b="1" dirty="0">
              <a:solidFill>
                <a:srgbClr val="C00000"/>
              </a:solidFill>
              <a:latin typeface="Felix Titling" panose="04060505060202020A04" pitchFamily="82" charset="0"/>
              <a:ea typeface="Cambria" panose="02040503050406030204" pitchFamily="18" charset="0"/>
              <a:cs typeface="Mongolian Baiti" panose="03000500000000000000" pitchFamily="66" charset="0"/>
            </a:endParaRPr>
          </a:p>
          <a:p>
            <a:pPr>
              <a:lnSpc>
                <a:spcPct val="120000"/>
              </a:lnSpc>
            </a:pPr>
            <a:endParaRPr lang="en-US" altLang="zh-CN" sz="3600" b="1" dirty="0" smtClean="0">
              <a:solidFill>
                <a:srgbClr val="C00000"/>
              </a:solidFill>
              <a:latin typeface="Felix Titling" panose="04060505060202020A04" pitchFamily="82" charset="0"/>
              <a:ea typeface="Cambria" panose="02040503050406030204" pitchFamily="18" charset="0"/>
              <a:cs typeface="Mongolian Baiti" panose="03000500000000000000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7267" y="1092200"/>
            <a:ext cx="67733" cy="238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Freeform 104"/>
          <p:cNvSpPr>
            <a:spLocks noEditPoints="1"/>
          </p:cNvSpPr>
          <p:nvPr/>
        </p:nvSpPr>
        <p:spPr bwMode="auto">
          <a:xfrm>
            <a:off x="3628405" y="155948"/>
            <a:ext cx="3020045" cy="1358031"/>
          </a:xfrm>
          <a:custGeom>
            <a:avLst/>
            <a:gdLst>
              <a:gd name="T0" fmla="*/ 1636 w 2274"/>
              <a:gd name="T1" fmla="*/ 652 h 828"/>
              <a:gd name="T2" fmla="*/ 2270 w 2274"/>
              <a:gd name="T3" fmla="*/ 316 h 828"/>
              <a:gd name="T4" fmla="*/ 2196 w 2274"/>
              <a:gd name="T5" fmla="*/ 336 h 828"/>
              <a:gd name="T6" fmla="*/ 2106 w 2274"/>
              <a:gd name="T7" fmla="*/ 336 h 828"/>
              <a:gd name="T8" fmla="*/ 2054 w 2274"/>
              <a:gd name="T9" fmla="*/ 400 h 828"/>
              <a:gd name="T10" fmla="*/ 1960 w 2274"/>
              <a:gd name="T11" fmla="*/ 426 h 828"/>
              <a:gd name="T12" fmla="*/ 1912 w 2274"/>
              <a:gd name="T13" fmla="*/ 518 h 828"/>
              <a:gd name="T14" fmla="*/ 1830 w 2274"/>
              <a:gd name="T15" fmla="*/ 616 h 828"/>
              <a:gd name="T16" fmla="*/ 1904 w 2274"/>
              <a:gd name="T17" fmla="*/ 426 h 828"/>
              <a:gd name="T18" fmla="*/ 1896 w 2274"/>
              <a:gd name="T19" fmla="*/ 418 h 828"/>
              <a:gd name="T20" fmla="*/ 1820 w 2274"/>
              <a:gd name="T21" fmla="*/ 424 h 828"/>
              <a:gd name="T22" fmla="*/ 1760 w 2274"/>
              <a:gd name="T23" fmla="*/ 450 h 828"/>
              <a:gd name="T24" fmla="*/ 1650 w 2274"/>
              <a:gd name="T25" fmla="*/ 450 h 828"/>
              <a:gd name="T26" fmla="*/ 1556 w 2274"/>
              <a:gd name="T27" fmla="*/ 548 h 828"/>
              <a:gd name="T28" fmla="*/ 1620 w 2274"/>
              <a:gd name="T29" fmla="*/ 616 h 828"/>
              <a:gd name="T30" fmla="*/ 1554 w 2274"/>
              <a:gd name="T31" fmla="*/ 762 h 828"/>
              <a:gd name="T32" fmla="*/ 1498 w 2274"/>
              <a:gd name="T33" fmla="*/ 756 h 828"/>
              <a:gd name="T34" fmla="*/ 1342 w 2274"/>
              <a:gd name="T35" fmla="*/ 608 h 828"/>
              <a:gd name="T36" fmla="*/ 1038 w 2274"/>
              <a:gd name="T37" fmla="*/ 650 h 828"/>
              <a:gd name="T38" fmla="*/ 692 w 2274"/>
              <a:gd name="T39" fmla="*/ 570 h 828"/>
              <a:gd name="T40" fmla="*/ 492 w 2274"/>
              <a:gd name="T41" fmla="*/ 630 h 828"/>
              <a:gd name="T42" fmla="*/ 392 w 2274"/>
              <a:gd name="T43" fmla="*/ 650 h 828"/>
              <a:gd name="T44" fmla="*/ 386 w 2274"/>
              <a:gd name="T45" fmla="*/ 730 h 828"/>
              <a:gd name="T46" fmla="*/ 374 w 2274"/>
              <a:gd name="T47" fmla="*/ 816 h 828"/>
              <a:gd name="T48" fmla="*/ 254 w 2274"/>
              <a:gd name="T49" fmla="*/ 766 h 828"/>
              <a:gd name="T50" fmla="*/ 276 w 2274"/>
              <a:gd name="T51" fmla="*/ 684 h 828"/>
              <a:gd name="T52" fmla="*/ 180 w 2274"/>
              <a:gd name="T53" fmla="*/ 608 h 828"/>
              <a:gd name="T54" fmla="*/ 114 w 2274"/>
              <a:gd name="T55" fmla="*/ 510 h 828"/>
              <a:gd name="T56" fmla="*/ 118 w 2274"/>
              <a:gd name="T57" fmla="*/ 418 h 828"/>
              <a:gd name="T58" fmla="*/ 138 w 2274"/>
              <a:gd name="T59" fmla="*/ 244 h 828"/>
              <a:gd name="T60" fmla="*/ 210 w 2274"/>
              <a:gd name="T61" fmla="*/ 222 h 828"/>
              <a:gd name="T62" fmla="*/ 204 w 2274"/>
              <a:gd name="T63" fmla="*/ 280 h 828"/>
              <a:gd name="T64" fmla="*/ 212 w 2274"/>
              <a:gd name="T65" fmla="*/ 322 h 828"/>
              <a:gd name="T66" fmla="*/ 276 w 2274"/>
              <a:gd name="T67" fmla="*/ 318 h 828"/>
              <a:gd name="T68" fmla="*/ 338 w 2274"/>
              <a:gd name="T69" fmla="*/ 240 h 828"/>
              <a:gd name="T70" fmla="*/ 436 w 2274"/>
              <a:gd name="T71" fmla="*/ 244 h 828"/>
              <a:gd name="T72" fmla="*/ 512 w 2274"/>
              <a:gd name="T73" fmla="*/ 242 h 828"/>
              <a:gd name="T74" fmla="*/ 600 w 2274"/>
              <a:gd name="T75" fmla="*/ 218 h 828"/>
              <a:gd name="T76" fmla="*/ 642 w 2274"/>
              <a:gd name="T77" fmla="*/ 200 h 828"/>
              <a:gd name="T78" fmla="*/ 714 w 2274"/>
              <a:gd name="T79" fmla="*/ 198 h 828"/>
              <a:gd name="T80" fmla="*/ 704 w 2274"/>
              <a:gd name="T81" fmla="*/ 294 h 828"/>
              <a:gd name="T82" fmla="*/ 788 w 2274"/>
              <a:gd name="T83" fmla="*/ 268 h 828"/>
              <a:gd name="T84" fmla="*/ 738 w 2274"/>
              <a:gd name="T85" fmla="*/ 150 h 828"/>
              <a:gd name="T86" fmla="*/ 782 w 2274"/>
              <a:gd name="T87" fmla="*/ 164 h 828"/>
              <a:gd name="T88" fmla="*/ 880 w 2274"/>
              <a:gd name="T89" fmla="*/ 218 h 828"/>
              <a:gd name="T90" fmla="*/ 834 w 2274"/>
              <a:gd name="T91" fmla="*/ 108 h 828"/>
              <a:gd name="T92" fmla="*/ 916 w 2274"/>
              <a:gd name="T93" fmla="*/ 70 h 828"/>
              <a:gd name="T94" fmla="*/ 1036 w 2274"/>
              <a:gd name="T95" fmla="*/ 46 h 828"/>
              <a:gd name="T96" fmla="*/ 1104 w 2274"/>
              <a:gd name="T97" fmla="*/ 8 h 828"/>
              <a:gd name="T98" fmla="*/ 1212 w 2274"/>
              <a:gd name="T99" fmla="*/ 24 h 828"/>
              <a:gd name="T100" fmla="*/ 1188 w 2274"/>
              <a:gd name="T101" fmla="*/ 116 h 828"/>
              <a:gd name="T102" fmla="*/ 1208 w 2274"/>
              <a:gd name="T103" fmla="*/ 108 h 828"/>
              <a:gd name="T104" fmla="*/ 1320 w 2274"/>
              <a:gd name="T105" fmla="*/ 126 h 828"/>
              <a:gd name="T106" fmla="*/ 1406 w 2274"/>
              <a:gd name="T107" fmla="*/ 108 h 828"/>
              <a:gd name="T108" fmla="*/ 1434 w 2274"/>
              <a:gd name="T109" fmla="*/ 164 h 828"/>
              <a:gd name="T110" fmla="*/ 1506 w 2274"/>
              <a:gd name="T111" fmla="*/ 168 h 828"/>
              <a:gd name="T112" fmla="*/ 1604 w 2274"/>
              <a:gd name="T113" fmla="*/ 172 h 828"/>
              <a:gd name="T114" fmla="*/ 1690 w 2274"/>
              <a:gd name="T115" fmla="*/ 156 h 828"/>
              <a:gd name="T116" fmla="*/ 1754 w 2274"/>
              <a:gd name="T117" fmla="*/ 188 h 828"/>
              <a:gd name="T118" fmla="*/ 1890 w 2274"/>
              <a:gd name="T119" fmla="*/ 228 h 828"/>
              <a:gd name="T120" fmla="*/ 2024 w 2274"/>
              <a:gd name="T121" fmla="*/ 226 h 828"/>
              <a:gd name="T122" fmla="*/ 2158 w 2274"/>
              <a:gd name="T123" fmla="*/ 246 h 828"/>
              <a:gd name="T124" fmla="*/ 26 w 2274"/>
              <a:gd name="T125" fmla="*/ 556 h 8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4" h="828">
                <a:moveTo>
                  <a:pt x="1666" y="666"/>
                </a:moveTo>
                <a:lnTo>
                  <a:pt x="1666" y="666"/>
                </a:lnTo>
                <a:lnTo>
                  <a:pt x="1668" y="674"/>
                </a:lnTo>
                <a:lnTo>
                  <a:pt x="1664" y="670"/>
                </a:lnTo>
                <a:lnTo>
                  <a:pt x="1658" y="666"/>
                </a:lnTo>
                <a:lnTo>
                  <a:pt x="1656" y="666"/>
                </a:lnTo>
                <a:lnTo>
                  <a:pt x="1652" y="666"/>
                </a:lnTo>
                <a:lnTo>
                  <a:pt x="1650" y="668"/>
                </a:lnTo>
                <a:lnTo>
                  <a:pt x="1648" y="672"/>
                </a:lnTo>
                <a:lnTo>
                  <a:pt x="1648" y="678"/>
                </a:lnTo>
                <a:lnTo>
                  <a:pt x="1648" y="682"/>
                </a:lnTo>
                <a:lnTo>
                  <a:pt x="1644" y="692"/>
                </a:lnTo>
                <a:lnTo>
                  <a:pt x="1642" y="702"/>
                </a:lnTo>
                <a:lnTo>
                  <a:pt x="1644" y="710"/>
                </a:lnTo>
                <a:lnTo>
                  <a:pt x="1648" y="720"/>
                </a:lnTo>
                <a:lnTo>
                  <a:pt x="1652" y="722"/>
                </a:lnTo>
                <a:lnTo>
                  <a:pt x="1652" y="728"/>
                </a:lnTo>
                <a:lnTo>
                  <a:pt x="1654" y="734"/>
                </a:lnTo>
                <a:lnTo>
                  <a:pt x="1650" y="736"/>
                </a:lnTo>
                <a:lnTo>
                  <a:pt x="1650" y="734"/>
                </a:lnTo>
                <a:lnTo>
                  <a:pt x="1648" y="730"/>
                </a:lnTo>
                <a:lnTo>
                  <a:pt x="1646" y="728"/>
                </a:lnTo>
                <a:lnTo>
                  <a:pt x="1644" y="726"/>
                </a:lnTo>
                <a:lnTo>
                  <a:pt x="1642" y="722"/>
                </a:lnTo>
                <a:lnTo>
                  <a:pt x="1640" y="722"/>
                </a:lnTo>
                <a:lnTo>
                  <a:pt x="1638" y="724"/>
                </a:lnTo>
                <a:lnTo>
                  <a:pt x="1636" y="726"/>
                </a:lnTo>
                <a:lnTo>
                  <a:pt x="1634" y="732"/>
                </a:lnTo>
                <a:lnTo>
                  <a:pt x="1634" y="734"/>
                </a:lnTo>
                <a:lnTo>
                  <a:pt x="1630" y="734"/>
                </a:lnTo>
                <a:lnTo>
                  <a:pt x="1632" y="722"/>
                </a:lnTo>
                <a:lnTo>
                  <a:pt x="1634" y="720"/>
                </a:lnTo>
                <a:lnTo>
                  <a:pt x="1634" y="716"/>
                </a:lnTo>
                <a:lnTo>
                  <a:pt x="1634" y="710"/>
                </a:lnTo>
                <a:lnTo>
                  <a:pt x="1636" y="708"/>
                </a:lnTo>
                <a:lnTo>
                  <a:pt x="1636" y="696"/>
                </a:lnTo>
                <a:lnTo>
                  <a:pt x="1634" y="682"/>
                </a:lnTo>
                <a:lnTo>
                  <a:pt x="1636" y="680"/>
                </a:lnTo>
                <a:lnTo>
                  <a:pt x="1634" y="670"/>
                </a:lnTo>
                <a:lnTo>
                  <a:pt x="1636" y="660"/>
                </a:lnTo>
                <a:lnTo>
                  <a:pt x="1636" y="652"/>
                </a:lnTo>
                <a:lnTo>
                  <a:pt x="1634" y="644"/>
                </a:lnTo>
                <a:lnTo>
                  <a:pt x="1636" y="636"/>
                </a:lnTo>
                <a:lnTo>
                  <a:pt x="1634" y="630"/>
                </a:lnTo>
                <a:lnTo>
                  <a:pt x="1632" y="622"/>
                </a:lnTo>
                <a:lnTo>
                  <a:pt x="1632" y="616"/>
                </a:lnTo>
                <a:lnTo>
                  <a:pt x="1634" y="612"/>
                </a:lnTo>
                <a:lnTo>
                  <a:pt x="1634" y="608"/>
                </a:lnTo>
                <a:lnTo>
                  <a:pt x="1632" y="604"/>
                </a:lnTo>
                <a:lnTo>
                  <a:pt x="1636" y="602"/>
                </a:lnTo>
                <a:lnTo>
                  <a:pt x="1636" y="596"/>
                </a:lnTo>
                <a:lnTo>
                  <a:pt x="1644" y="592"/>
                </a:lnTo>
                <a:lnTo>
                  <a:pt x="1642" y="574"/>
                </a:lnTo>
                <a:lnTo>
                  <a:pt x="1646" y="574"/>
                </a:lnTo>
                <a:lnTo>
                  <a:pt x="1648" y="570"/>
                </a:lnTo>
                <a:lnTo>
                  <a:pt x="1652" y="576"/>
                </a:lnTo>
                <a:lnTo>
                  <a:pt x="1652" y="582"/>
                </a:lnTo>
                <a:lnTo>
                  <a:pt x="1650" y="584"/>
                </a:lnTo>
                <a:lnTo>
                  <a:pt x="1650" y="588"/>
                </a:lnTo>
                <a:lnTo>
                  <a:pt x="1650" y="592"/>
                </a:lnTo>
                <a:lnTo>
                  <a:pt x="1650" y="596"/>
                </a:lnTo>
                <a:lnTo>
                  <a:pt x="1654" y="600"/>
                </a:lnTo>
                <a:lnTo>
                  <a:pt x="1656" y="604"/>
                </a:lnTo>
                <a:lnTo>
                  <a:pt x="1656" y="608"/>
                </a:lnTo>
                <a:lnTo>
                  <a:pt x="1652" y="618"/>
                </a:lnTo>
                <a:lnTo>
                  <a:pt x="1654" y="620"/>
                </a:lnTo>
                <a:lnTo>
                  <a:pt x="1652" y="626"/>
                </a:lnTo>
                <a:lnTo>
                  <a:pt x="1652" y="634"/>
                </a:lnTo>
                <a:lnTo>
                  <a:pt x="1654" y="638"/>
                </a:lnTo>
                <a:lnTo>
                  <a:pt x="1656" y="644"/>
                </a:lnTo>
                <a:lnTo>
                  <a:pt x="1654" y="648"/>
                </a:lnTo>
                <a:lnTo>
                  <a:pt x="1654" y="650"/>
                </a:lnTo>
                <a:lnTo>
                  <a:pt x="1654" y="654"/>
                </a:lnTo>
                <a:lnTo>
                  <a:pt x="1658" y="660"/>
                </a:lnTo>
                <a:lnTo>
                  <a:pt x="1662" y="660"/>
                </a:lnTo>
                <a:lnTo>
                  <a:pt x="1662" y="662"/>
                </a:lnTo>
                <a:lnTo>
                  <a:pt x="1664" y="666"/>
                </a:lnTo>
                <a:lnTo>
                  <a:pt x="1666" y="666"/>
                </a:lnTo>
                <a:close/>
                <a:moveTo>
                  <a:pt x="2270" y="316"/>
                </a:moveTo>
                <a:lnTo>
                  <a:pt x="2270" y="316"/>
                </a:lnTo>
                <a:lnTo>
                  <a:pt x="2270" y="318"/>
                </a:lnTo>
                <a:lnTo>
                  <a:pt x="2270" y="322"/>
                </a:lnTo>
                <a:lnTo>
                  <a:pt x="2266" y="322"/>
                </a:lnTo>
                <a:lnTo>
                  <a:pt x="2264" y="328"/>
                </a:lnTo>
                <a:lnTo>
                  <a:pt x="2260" y="328"/>
                </a:lnTo>
                <a:lnTo>
                  <a:pt x="2260" y="326"/>
                </a:lnTo>
                <a:lnTo>
                  <a:pt x="2256" y="324"/>
                </a:lnTo>
                <a:lnTo>
                  <a:pt x="2242" y="324"/>
                </a:lnTo>
                <a:lnTo>
                  <a:pt x="2242" y="330"/>
                </a:lnTo>
                <a:lnTo>
                  <a:pt x="2248" y="328"/>
                </a:lnTo>
                <a:lnTo>
                  <a:pt x="2248" y="336"/>
                </a:lnTo>
                <a:lnTo>
                  <a:pt x="2240" y="338"/>
                </a:lnTo>
                <a:lnTo>
                  <a:pt x="2242" y="340"/>
                </a:lnTo>
                <a:lnTo>
                  <a:pt x="2242" y="342"/>
                </a:lnTo>
                <a:lnTo>
                  <a:pt x="2242" y="344"/>
                </a:lnTo>
                <a:lnTo>
                  <a:pt x="2244" y="348"/>
                </a:lnTo>
                <a:lnTo>
                  <a:pt x="2248" y="352"/>
                </a:lnTo>
                <a:lnTo>
                  <a:pt x="2240" y="350"/>
                </a:lnTo>
                <a:lnTo>
                  <a:pt x="2240" y="352"/>
                </a:lnTo>
                <a:lnTo>
                  <a:pt x="2238" y="352"/>
                </a:lnTo>
                <a:lnTo>
                  <a:pt x="2236" y="350"/>
                </a:lnTo>
                <a:lnTo>
                  <a:pt x="2234" y="350"/>
                </a:lnTo>
                <a:lnTo>
                  <a:pt x="2234" y="346"/>
                </a:lnTo>
                <a:lnTo>
                  <a:pt x="2232" y="346"/>
                </a:lnTo>
                <a:lnTo>
                  <a:pt x="2232" y="348"/>
                </a:lnTo>
                <a:lnTo>
                  <a:pt x="2230" y="348"/>
                </a:lnTo>
                <a:lnTo>
                  <a:pt x="2230" y="350"/>
                </a:lnTo>
                <a:lnTo>
                  <a:pt x="2224" y="352"/>
                </a:lnTo>
                <a:lnTo>
                  <a:pt x="2224" y="348"/>
                </a:lnTo>
                <a:lnTo>
                  <a:pt x="2216" y="342"/>
                </a:lnTo>
                <a:lnTo>
                  <a:pt x="2208" y="340"/>
                </a:lnTo>
                <a:lnTo>
                  <a:pt x="2206" y="342"/>
                </a:lnTo>
                <a:lnTo>
                  <a:pt x="2204" y="342"/>
                </a:lnTo>
                <a:lnTo>
                  <a:pt x="2200" y="340"/>
                </a:lnTo>
                <a:lnTo>
                  <a:pt x="2196" y="336"/>
                </a:lnTo>
                <a:lnTo>
                  <a:pt x="2198" y="332"/>
                </a:lnTo>
                <a:lnTo>
                  <a:pt x="2196" y="330"/>
                </a:lnTo>
                <a:lnTo>
                  <a:pt x="2196" y="326"/>
                </a:lnTo>
                <a:lnTo>
                  <a:pt x="2192" y="320"/>
                </a:lnTo>
                <a:lnTo>
                  <a:pt x="2190" y="320"/>
                </a:lnTo>
                <a:lnTo>
                  <a:pt x="2186" y="320"/>
                </a:lnTo>
                <a:lnTo>
                  <a:pt x="2180" y="320"/>
                </a:lnTo>
                <a:lnTo>
                  <a:pt x="2180" y="318"/>
                </a:lnTo>
                <a:lnTo>
                  <a:pt x="2178" y="318"/>
                </a:lnTo>
                <a:lnTo>
                  <a:pt x="2176" y="320"/>
                </a:lnTo>
                <a:lnTo>
                  <a:pt x="2176" y="322"/>
                </a:lnTo>
                <a:lnTo>
                  <a:pt x="2170" y="324"/>
                </a:lnTo>
                <a:lnTo>
                  <a:pt x="2164" y="326"/>
                </a:lnTo>
                <a:lnTo>
                  <a:pt x="2160" y="322"/>
                </a:lnTo>
                <a:lnTo>
                  <a:pt x="2154" y="320"/>
                </a:lnTo>
                <a:lnTo>
                  <a:pt x="2154" y="316"/>
                </a:lnTo>
                <a:lnTo>
                  <a:pt x="2158" y="312"/>
                </a:lnTo>
                <a:lnTo>
                  <a:pt x="2158" y="310"/>
                </a:lnTo>
                <a:lnTo>
                  <a:pt x="2156" y="308"/>
                </a:lnTo>
                <a:lnTo>
                  <a:pt x="2154" y="306"/>
                </a:lnTo>
                <a:lnTo>
                  <a:pt x="2154" y="304"/>
                </a:lnTo>
                <a:lnTo>
                  <a:pt x="2156" y="302"/>
                </a:lnTo>
                <a:lnTo>
                  <a:pt x="2150" y="300"/>
                </a:lnTo>
                <a:lnTo>
                  <a:pt x="2146" y="304"/>
                </a:lnTo>
                <a:lnTo>
                  <a:pt x="2146" y="306"/>
                </a:lnTo>
                <a:lnTo>
                  <a:pt x="2148" y="308"/>
                </a:lnTo>
                <a:lnTo>
                  <a:pt x="2148" y="312"/>
                </a:lnTo>
                <a:lnTo>
                  <a:pt x="2146" y="312"/>
                </a:lnTo>
                <a:lnTo>
                  <a:pt x="2144" y="316"/>
                </a:lnTo>
                <a:lnTo>
                  <a:pt x="2152" y="320"/>
                </a:lnTo>
                <a:lnTo>
                  <a:pt x="2152" y="322"/>
                </a:lnTo>
                <a:lnTo>
                  <a:pt x="2146" y="328"/>
                </a:lnTo>
                <a:lnTo>
                  <a:pt x="2148" y="330"/>
                </a:lnTo>
                <a:lnTo>
                  <a:pt x="2146" y="334"/>
                </a:lnTo>
                <a:lnTo>
                  <a:pt x="2140" y="338"/>
                </a:lnTo>
                <a:lnTo>
                  <a:pt x="2132" y="340"/>
                </a:lnTo>
                <a:lnTo>
                  <a:pt x="2126" y="340"/>
                </a:lnTo>
                <a:lnTo>
                  <a:pt x="2120" y="338"/>
                </a:lnTo>
                <a:lnTo>
                  <a:pt x="2108" y="334"/>
                </a:lnTo>
                <a:lnTo>
                  <a:pt x="2106" y="336"/>
                </a:lnTo>
                <a:lnTo>
                  <a:pt x="2100" y="336"/>
                </a:lnTo>
                <a:lnTo>
                  <a:pt x="2094" y="336"/>
                </a:lnTo>
                <a:lnTo>
                  <a:pt x="2092" y="338"/>
                </a:lnTo>
                <a:lnTo>
                  <a:pt x="2100" y="338"/>
                </a:lnTo>
                <a:lnTo>
                  <a:pt x="2106" y="342"/>
                </a:lnTo>
                <a:lnTo>
                  <a:pt x="2110" y="338"/>
                </a:lnTo>
                <a:lnTo>
                  <a:pt x="2112" y="344"/>
                </a:lnTo>
                <a:lnTo>
                  <a:pt x="2108" y="344"/>
                </a:lnTo>
                <a:lnTo>
                  <a:pt x="2106" y="350"/>
                </a:lnTo>
                <a:lnTo>
                  <a:pt x="2112" y="348"/>
                </a:lnTo>
                <a:lnTo>
                  <a:pt x="2116" y="348"/>
                </a:lnTo>
                <a:lnTo>
                  <a:pt x="2122" y="360"/>
                </a:lnTo>
                <a:lnTo>
                  <a:pt x="2124" y="360"/>
                </a:lnTo>
                <a:lnTo>
                  <a:pt x="2126" y="366"/>
                </a:lnTo>
                <a:lnTo>
                  <a:pt x="2128" y="368"/>
                </a:lnTo>
                <a:lnTo>
                  <a:pt x="2126" y="370"/>
                </a:lnTo>
                <a:lnTo>
                  <a:pt x="2126" y="372"/>
                </a:lnTo>
                <a:lnTo>
                  <a:pt x="2132" y="374"/>
                </a:lnTo>
                <a:lnTo>
                  <a:pt x="2132" y="376"/>
                </a:lnTo>
                <a:lnTo>
                  <a:pt x="2132" y="378"/>
                </a:lnTo>
                <a:lnTo>
                  <a:pt x="2132" y="382"/>
                </a:lnTo>
                <a:lnTo>
                  <a:pt x="2134" y="384"/>
                </a:lnTo>
                <a:lnTo>
                  <a:pt x="2128" y="388"/>
                </a:lnTo>
                <a:lnTo>
                  <a:pt x="2124" y="390"/>
                </a:lnTo>
                <a:lnTo>
                  <a:pt x="2120" y="388"/>
                </a:lnTo>
                <a:lnTo>
                  <a:pt x="2114" y="384"/>
                </a:lnTo>
                <a:lnTo>
                  <a:pt x="2104" y="386"/>
                </a:lnTo>
                <a:lnTo>
                  <a:pt x="2102" y="386"/>
                </a:lnTo>
                <a:lnTo>
                  <a:pt x="2100" y="384"/>
                </a:lnTo>
                <a:lnTo>
                  <a:pt x="2098" y="386"/>
                </a:lnTo>
                <a:lnTo>
                  <a:pt x="2090" y="388"/>
                </a:lnTo>
                <a:lnTo>
                  <a:pt x="2080" y="392"/>
                </a:lnTo>
                <a:lnTo>
                  <a:pt x="2080" y="394"/>
                </a:lnTo>
                <a:lnTo>
                  <a:pt x="2072" y="396"/>
                </a:lnTo>
                <a:lnTo>
                  <a:pt x="2066" y="398"/>
                </a:lnTo>
                <a:lnTo>
                  <a:pt x="2060" y="404"/>
                </a:lnTo>
                <a:lnTo>
                  <a:pt x="2054" y="400"/>
                </a:lnTo>
                <a:lnTo>
                  <a:pt x="2054" y="406"/>
                </a:lnTo>
                <a:lnTo>
                  <a:pt x="2052" y="410"/>
                </a:lnTo>
                <a:lnTo>
                  <a:pt x="2048" y="410"/>
                </a:lnTo>
                <a:lnTo>
                  <a:pt x="2042" y="406"/>
                </a:lnTo>
                <a:lnTo>
                  <a:pt x="2046" y="412"/>
                </a:lnTo>
                <a:lnTo>
                  <a:pt x="2042" y="416"/>
                </a:lnTo>
                <a:lnTo>
                  <a:pt x="2040" y="416"/>
                </a:lnTo>
                <a:lnTo>
                  <a:pt x="2038" y="416"/>
                </a:lnTo>
                <a:lnTo>
                  <a:pt x="2032" y="418"/>
                </a:lnTo>
                <a:lnTo>
                  <a:pt x="2032" y="420"/>
                </a:lnTo>
                <a:lnTo>
                  <a:pt x="2032" y="424"/>
                </a:lnTo>
                <a:lnTo>
                  <a:pt x="2028" y="424"/>
                </a:lnTo>
                <a:lnTo>
                  <a:pt x="2024" y="426"/>
                </a:lnTo>
                <a:lnTo>
                  <a:pt x="2024" y="428"/>
                </a:lnTo>
                <a:lnTo>
                  <a:pt x="2020" y="432"/>
                </a:lnTo>
                <a:lnTo>
                  <a:pt x="2018" y="438"/>
                </a:lnTo>
                <a:lnTo>
                  <a:pt x="2016" y="442"/>
                </a:lnTo>
                <a:lnTo>
                  <a:pt x="2004" y="436"/>
                </a:lnTo>
                <a:lnTo>
                  <a:pt x="2004" y="434"/>
                </a:lnTo>
                <a:lnTo>
                  <a:pt x="2004" y="430"/>
                </a:lnTo>
                <a:lnTo>
                  <a:pt x="2002" y="430"/>
                </a:lnTo>
                <a:lnTo>
                  <a:pt x="1998" y="430"/>
                </a:lnTo>
                <a:lnTo>
                  <a:pt x="1994" y="426"/>
                </a:lnTo>
                <a:lnTo>
                  <a:pt x="1988" y="422"/>
                </a:lnTo>
                <a:lnTo>
                  <a:pt x="1984" y="422"/>
                </a:lnTo>
                <a:lnTo>
                  <a:pt x="1982" y="424"/>
                </a:lnTo>
                <a:lnTo>
                  <a:pt x="1982" y="426"/>
                </a:lnTo>
                <a:lnTo>
                  <a:pt x="1978" y="426"/>
                </a:lnTo>
                <a:lnTo>
                  <a:pt x="1976" y="428"/>
                </a:lnTo>
                <a:lnTo>
                  <a:pt x="1974" y="428"/>
                </a:lnTo>
                <a:lnTo>
                  <a:pt x="1974" y="432"/>
                </a:lnTo>
                <a:lnTo>
                  <a:pt x="1966" y="442"/>
                </a:lnTo>
                <a:lnTo>
                  <a:pt x="1962" y="444"/>
                </a:lnTo>
                <a:lnTo>
                  <a:pt x="1960" y="444"/>
                </a:lnTo>
                <a:lnTo>
                  <a:pt x="1958" y="442"/>
                </a:lnTo>
                <a:lnTo>
                  <a:pt x="1958" y="436"/>
                </a:lnTo>
                <a:lnTo>
                  <a:pt x="1960" y="430"/>
                </a:lnTo>
                <a:lnTo>
                  <a:pt x="1962" y="426"/>
                </a:lnTo>
                <a:lnTo>
                  <a:pt x="1960" y="426"/>
                </a:lnTo>
                <a:lnTo>
                  <a:pt x="1956" y="432"/>
                </a:lnTo>
                <a:lnTo>
                  <a:pt x="1944" y="438"/>
                </a:lnTo>
                <a:lnTo>
                  <a:pt x="1944" y="442"/>
                </a:lnTo>
                <a:lnTo>
                  <a:pt x="1940" y="442"/>
                </a:lnTo>
                <a:lnTo>
                  <a:pt x="1938" y="440"/>
                </a:lnTo>
                <a:lnTo>
                  <a:pt x="1936" y="440"/>
                </a:lnTo>
                <a:lnTo>
                  <a:pt x="1932" y="440"/>
                </a:lnTo>
                <a:lnTo>
                  <a:pt x="1930" y="438"/>
                </a:lnTo>
                <a:lnTo>
                  <a:pt x="1928" y="438"/>
                </a:lnTo>
                <a:lnTo>
                  <a:pt x="1926" y="444"/>
                </a:lnTo>
                <a:lnTo>
                  <a:pt x="1922" y="448"/>
                </a:lnTo>
                <a:lnTo>
                  <a:pt x="1922" y="450"/>
                </a:lnTo>
                <a:lnTo>
                  <a:pt x="1922" y="454"/>
                </a:lnTo>
                <a:lnTo>
                  <a:pt x="1920" y="454"/>
                </a:lnTo>
                <a:lnTo>
                  <a:pt x="1920" y="458"/>
                </a:lnTo>
                <a:lnTo>
                  <a:pt x="1918" y="458"/>
                </a:lnTo>
                <a:lnTo>
                  <a:pt x="1916" y="458"/>
                </a:lnTo>
                <a:lnTo>
                  <a:pt x="1916" y="462"/>
                </a:lnTo>
                <a:lnTo>
                  <a:pt x="1912" y="464"/>
                </a:lnTo>
                <a:lnTo>
                  <a:pt x="1908" y="468"/>
                </a:lnTo>
                <a:lnTo>
                  <a:pt x="1904" y="474"/>
                </a:lnTo>
                <a:lnTo>
                  <a:pt x="1904" y="478"/>
                </a:lnTo>
                <a:lnTo>
                  <a:pt x="1906" y="486"/>
                </a:lnTo>
                <a:lnTo>
                  <a:pt x="1908" y="488"/>
                </a:lnTo>
                <a:lnTo>
                  <a:pt x="1908" y="486"/>
                </a:lnTo>
                <a:lnTo>
                  <a:pt x="1918" y="488"/>
                </a:lnTo>
                <a:lnTo>
                  <a:pt x="1918" y="492"/>
                </a:lnTo>
                <a:lnTo>
                  <a:pt x="1916" y="498"/>
                </a:lnTo>
                <a:lnTo>
                  <a:pt x="1912" y="500"/>
                </a:lnTo>
                <a:lnTo>
                  <a:pt x="1910" y="500"/>
                </a:lnTo>
                <a:lnTo>
                  <a:pt x="1910" y="504"/>
                </a:lnTo>
                <a:lnTo>
                  <a:pt x="1910" y="508"/>
                </a:lnTo>
                <a:lnTo>
                  <a:pt x="1908" y="510"/>
                </a:lnTo>
                <a:lnTo>
                  <a:pt x="1908" y="514"/>
                </a:lnTo>
                <a:lnTo>
                  <a:pt x="1910" y="516"/>
                </a:lnTo>
                <a:lnTo>
                  <a:pt x="1912" y="518"/>
                </a:lnTo>
                <a:lnTo>
                  <a:pt x="1912" y="522"/>
                </a:lnTo>
                <a:lnTo>
                  <a:pt x="1920" y="522"/>
                </a:lnTo>
                <a:lnTo>
                  <a:pt x="1920" y="528"/>
                </a:lnTo>
                <a:lnTo>
                  <a:pt x="1918" y="532"/>
                </a:lnTo>
                <a:lnTo>
                  <a:pt x="1914" y="530"/>
                </a:lnTo>
                <a:lnTo>
                  <a:pt x="1910" y="528"/>
                </a:lnTo>
                <a:lnTo>
                  <a:pt x="1906" y="532"/>
                </a:lnTo>
                <a:lnTo>
                  <a:pt x="1900" y="534"/>
                </a:lnTo>
                <a:lnTo>
                  <a:pt x="1896" y="552"/>
                </a:lnTo>
                <a:lnTo>
                  <a:pt x="1902" y="554"/>
                </a:lnTo>
                <a:lnTo>
                  <a:pt x="1904" y="558"/>
                </a:lnTo>
                <a:lnTo>
                  <a:pt x="1904" y="562"/>
                </a:lnTo>
                <a:lnTo>
                  <a:pt x="1902" y="562"/>
                </a:lnTo>
                <a:lnTo>
                  <a:pt x="1900" y="566"/>
                </a:lnTo>
                <a:lnTo>
                  <a:pt x="1898" y="568"/>
                </a:lnTo>
                <a:lnTo>
                  <a:pt x="1894" y="568"/>
                </a:lnTo>
                <a:lnTo>
                  <a:pt x="1888" y="568"/>
                </a:lnTo>
                <a:lnTo>
                  <a:pt x="1884" y="568"/>
                </a:lnTo>
                <a:lnTo>
                  <a:pt x="1880" y="572"/>
                </a:lnTo>
                <a:lnTo>
                  <a:pt x="1872" y="584"/>
                </a:lnTo>
                <a:lnTo>
                  <a:pt x="1872" y="592"/>
                </a:lnTo>
                <a:lnTo>
                  <a:pt x="1872" y="598"/>
                </a:lnTo>
                <a:lnTo>
                  <a:pt x="1872" y="600"/>
                </a:lnTo>
                <a:lnTo>
                  <a:pt x="1868" y="600"/>
                </a:lnTo>
                <a:lnTo>
                  <a:pt x="1864" y="600"/>
                </a:lnTo>
                <a:lnTo>
                  <a:pt x="1862" y="602"/>
                </a:lnTo>
                <a:lnTo>
                  <a:pt x="1860" y="604"/>
                </a:lnTo>
                <a:lnTo>
                  <a:pt x="1856" y="604"/>
                </a:lnTo>
                <a:lnTo>
                  <a:pt x="1856" y="608"/>
                </a:lnTo>
                <a:lnTo>
                  <a:pt x="1856" y="612"/>
                </a:lnTo>
                <a:lnTo>
                  <a:pt x="1856" y="618"/>
                </a:lnTo>
                <a:lnTo>
                  <a:pt x="1856" y="622"/>
                </a:lnTo>
                <a:lnTo>
                  <a:pt x="1836" y="638"/>
                </a:lnTo>
                <a:lnTo>
                  <a:pt x="1834" y="638"/>
                </a:lnTo>
                <a:lnTo>
                  <a:pt x="1834" y="634"/>
                </a:lnTo>
                <a:lnTo>
                  <a:pt x="1830" y="630"/>
                </a:lnTo>
                <a:lnTo>
                  <a:pt x="1830" y="624"/>
                </a:lnTo>
                <a:lnTo>
                  <a:pt x="1830" y="616"/>
                </a:lnTo>
                <a:lnTo>
                  <a:pt x="1826" y="608"/>
                </a:lnTo>
                <a:lnTo>
                  <a:pt x="1824" y="598"/>
                </a:lnTo>
                <a:lnTo>
                  <a:pt x="1824" y="584"/>
                </a:lnTo>
                <a:lnTo>
                  <a:pt x="1824" y="572"/>
                </a:lnTo>
                <a:lnTo>
                  <a:pt x="1822" y="566"/>
                </a:lnTo>
                <a:lnTo>
                  <a:pt x="1820" y="558"/>
                </a:lnTo>
                <a:lnTo>
                  <a:pt x="1818" y="548"/>
                </a:lnTo>
                <a:lnTo>
                  <a:pt x="1818" y="536"/>
                </a:lnTo>
                <a:lnTo>
                  <a:pt x="1822" y="528"/>
                </a:lnTo>
                <a:lnTo>
                  <a:pt x="1822" y="522"/>
                </a:lnTo>
                <a:lnTo>
                  <a:pt x="1824" y="518"/>
                </a:lnTo>
                <a:lnTo>
                  <a:pt x="1826" y="516"/>
                </a:lnTo>
                <a:lnTo>
                  <a:pt x="1830" y="512"/>
                </a:lnTo>
                <a:lnTo>
                  <a:pt x="1836" y="512"/>
                </a:lnTo>
                <a:lnTo>
                  <a:pt x="1838" y="494"/>
                </a:lnTo>
                <a:lnTo>
                  <a:pt x="1834" y="492"/>
                </a:lnTo>
                <a:lnTo>
                  <a:pt x="1834" y="490"/>
                </a:lnTo>
                <a:lnTo>
                  <a:pt x="1846" y="490"/>
                </a:lnTo>
                <a:lnTo>
                  <a:pt x="1848" y="488"/>
                </a:lnTo>
                <a:lnTo>
                  <a:pt x="1852" y="484"/>
                </a:lnTo>
                <a:lnTo>
                  <a:pt x="1854" y="484"/>
                </a:lnTo>
                <a:lnTo>
                  <a:pt x="1858" y="486"/>
                </a:lnTo>
                <a:lnTo>
                  <a:pt x="1860" y="482"/>
                </a:lnTo>
                <a:lnTo>
                  <a:pt x="1862" y="480"/>
                </a:lnTo>
                <a:lnTo>
                  <a:pt x="1868" y="474"/>
                </a:lnTo>
                <a:lnTo>
                  <a:pt x="1874" y="468"/>
                </a:lnTo>
                <a:lnTo>
                  <a:pt x="1874" y="466"/>
                </a:lnTo>
                <a:lnTo>
                  <a:pt x="1878" y="460"/>
                </a:lnTo>
                <a:lnTo>
                  <a:pt x="1884" y="458"/>
                </a:lnTo>
                <a:lnTo>
                  <a:pt x="1886" y="454"/>
                </a:lnTo>
                <a:lnTo>
                  <a:pt x="1886" y="452"/>
                </a:lnTo>
                <a:lnTo>
                  <a:pt x="1892" y="450"/>
                </a:lnTo>
                <a:lnTo>
                  <a:pt x="1896" y="442"/>
                </a:lnTo>
                <a:lnTo>
                  <a:pt x="1896" y="438"/>
                </a:lnTo>
                <a:lnTo>
                  <a:pt x="1902" y="436"/>
                </a:lnTo>
                <a:lnTo>
                  <a:pt x="1902" y="428"/>
                </a:lnTo>
                <a:lnTo>
                  <a:pt x="1904" y="426"/>
                </a:lnTo>
                <a:lnTo>
                  <a:pt x="1910" y="426"/>
                </a:lnTo>
                <a:lnTo>
                  <a:pt x="1914" y="422"/>
                </a:lnTo>
                <a:lnTo>
                  <a:pt x="1920" y="422"/>
                </a:lnTo>
                <a:lnTo>
                  <a:pt x="1928" y="422"/>
                </a:lnTo>
                <a:lnTo>
                  <a:pt x="1928" y="418"/>
                </a:lnTo>
                <a:lnTo>
                  <a:pt x="1932" y="418"/>
                </a:lnTo>
                <a:lnTo>
                  <a:pt x="1930" y="412"/>
                </a:lnTo>
                <a:lnTo>
                  <a:pt x="1932" y="406"/>
                </a:lnTo>
                <a:lnTo>
                  <a:pt x="1934" y="402"/>
                </a:lnTo>
                <a:lnTo>
                  <a:pt x="1934" y="398"/>
                </a:lnTo>
                <a:lnTo>
                  <a:pt x="1932" y="394"/>
                </a:lnTo>
                <a:lnTo>
                  <a:pt x="1932" y="392"/>
                </a:lnTo>
                <a:lnTo>
                  <a:pt x="1936" y="390"/>
                </a:lnTo>
                <a:lnTo>
                  <a:pt x="1940" y="386"/>
                </a:lnTo>
                <a:lnTo>
                  <a:pt x="1946" y="388"/>
                </a:lnTo>
                <a:lnTo>
                  <a:pt x="1950" y="386"/>
                </a:lnTo>
                <a:lnTo>
                  <a:pt x="1944" y="382"/>
                </a:lnTo>
                <a:lnTo>
                  <a:pt x="1940" y="380"/>
                </a:lnTo>
                <a:lnTo>
                  <a:pt x="1936" y="380"/>
                </a:lnTo>
                <a:lnTo>
                  <a:pt x="1930" y="382"/>
                </a:lnTo>
                <a:lnTo>
                  <a:pt x="1926" y="384"/>
                </a:lnTo>
                <a:lnTo>
                  <a:pt x="1926" y="388"/>
                </a:lnTo>
                <a:lnTo>
                  <a:pt x="1924" y="390"/>
                </a:lnTo>
                <a:lnTo>
                  <a:pt x="1922" y="390"/>
                </a:lnTo>
                <a:lnTo>
                  <a:pt x="1924" y="400"/>
                </a:lnTo>
                <a:lnTo>
                  <a:pt x="1926" y="400"/>
                </a:lnTo>
                <a:lnTo>
                  <a:pt x="1926" y="402"/>
                </a:lnTo>
                <a:lnTo>
                  <a:pt x="1920" y="404"/>
                </a:lnTo>
                <a:lnTo>
                  <a:pt x="1918" y="404"/>
                </a:lnTo>
                <a:lnTo>
                  <a:pt x="1918" y="402"/>
                </a:lnTo>
                <a:lnTo>
                  <a:pt x="1914" y="400"/>
                </a:lnTo>
                <a:lnTo>
                  <a:pt x="1910" y="402"/>
                </a:lnTo>
                <a:lnTo>
                  <a:pt x="1906" y="404"/>
                </a:lnTo>
                <a:lnTo>
                  <a:pt x="1900" y="408"/>
                </a:lnTo>
                <a:lnTo>
                  <a:pt x="1900" y="412"/>
                </a:lnTo>
                <a:lnTo>
                  <a:pt x="1898" y="414"/>
                </a:lnTo>
                <a:lnTo>
                  <a:pt x="1896" y="414"/>
                </a:lnTo>
                <a:lnTo>
                  <a:pt x="1896" y="418"/>
                </a:lnTo>
                <a:lnTo>
                  <a:pt x="1890" y="420"/>
                </a:lnTo>
                <a:lnTo>
                  <a:pt x="1884" y="428"/>
                </a:lnTo>
                <a:lnTo>
                  <a:pt x="1882" y="426"/>
                </a:lnTo>
                <a:lnTo>
                  <a:pt x="1882" y="422"/>
                </a:lnTo>
                <a:lnTo>
                  <a:pt x="1884" y="422"/>
                </a:lnTo>
                <a:lnTo>
                  <a:pt x="1884" y="418"/>
                </a:lnTo>
                <a:lnTo>
                  <a:pt x="1886" y="418"/>
                </a:lnTo>
                <a:lnTo>
                  <a:pt x="1886" y="416"/>
                </a:lnTo>
                <a:lnTo>
                  <a:pt x="1884" y="416"/>
                </a:lnTo>
                <a:lnTo>
                  <a:pt x="1882" y="420"/>
                </a:lnTo>
                <a:lnTo>
                  <a:pt x="1876" y="420"/>
                </a:lnTo>
                <a:lnTo>
                  <a:pt x="1878" y="414"/>
                </a:lnTo>
                <a:lnTo>
                  <a:pt x="1880" y="408"/>
                </a:lnTo>
                <a:lnTo>
                  <a:pt x="1882" y="408"/>
                </a:lnTo>
                <a:lnTo>
                  <a:pt x="1884" y="408"/>
                </a:lnTo>
                <a:lnTo>
                  <a:pt x="1884" y="398"/>
                </a:lnTo>
                <a:lnTo>
                  <a:pt x="1876" y="404"/>
                </a:lnTo>
                <a:lnTo>
                  <a:pt x="1872" y="404"/>
                </a:lnTo>
                <a:lnTo>
                  <a:pt x="1870" y="402"/>
                </a:lnTo>
                <a:lnTo>
                  <a:pt x="1866" y="398"/>
                </a:lnTo>
                <a:lnTo>
                  <a:pt x="1860" y="398"/>
                </a:lnTo>
                <a:lnTo>
                  <a:pt x="1856" y="400"/>
                </a:lnTo>
                <a:lnTo>
                  <a:pt x="1848" y="400"/>
                </a:lnTo>
                <a:lnTo>
                  <a:pt x="1842" y="402"/>
                </a:lnTo>
                <a:lnTo>
                  <a:pt x="1840" y="404"/>
                </a:lnTo>
                <a:lnTo>
                  <a:pt x="1838" y="406"/>
                </a:lnTo>
                <a:lnTo>
                  <a:pt x="1836" y="404"/>
                </a:lnTo>
                <a:lnTo>
                  <a:pt x="1834" y="404"/>
                </a:lnTo>
                <a:lnTo>
                  <a:pt x="1834" y="408"/>
                </a:lnTo>
                <a:lnTo>
                  <a:pt x="1832" y="412"/>
                </a:lnTo>
                <a:lnTo>
                  <a:pt x="1828" y="414"/>
                </a:lnTo>
                <a:lnTo>
                  <a:pt x="1826" y="414"/>
                </a:lnTo>
                <a:lnTo>
                  <a:pt x="1826" y="416"/>
                </a:lnTo>
                <a:lnTo>
                  <a:pt x="1828" y="420"/>
                </a:lnTo>
                <a:lnTo>
                  <a:pt x="1824" y="420"/>
                </a:lnTo>
                <a:lnTo>
                  <a:pt x="1824" y="424"/>
                </a:lnTo>
                <a:lnTo>
                  <a:pt x="1820" y="424"/>
                </a:lnTo>
                <a:lnTo>
                  <a:pt x="1818" y="424"/>
                </a:lnTo>
                <a:lnTo>
                  <a:pt x="1814" y="428"/>
                </a:lnTo>
                <a:lnTo>
                  <a:pt x="1808" y="430"/>
                </a:lnTo>
                <a:lnTo>
                  <a:pt x="1806" y="432"/>
                </a:lnTo>
                <a:lnTo>
                  <a:pt x="1806" y="434"/>
                </a:lnTo>
                <a:lnTo>
                  <a:pt x="1804" y="440"/>
                </a:lnTo>
                <a:lnTo>
                  <a:pt x="1800" y="440"/>
                </a:lnTo>
                <a:lnTo>
                  <a:pt x="1800" y="442"/>
                </a:lnTo>
                <a:lnTo>
                  <a:pt x="1800" y="446"/>
                </a:lnTo>
                <a:lnTo>
                  <a:pt x="1798" y="452"/>
                </a:lnTo>
                <a:lnTo>
                  <a:pt x="1800" y="452"/>
                </a:lnTo>
                <a:lnTo>
                  <a:pt x="1802" y="454"/>
                </a:lnTo>
                <a:lnTo>
                  <a:pt x="1806" y="450"/>
                </a:lnTo>
                <a:lnTo>
                  <a:pt x="1812" y="452"/>
                </a:lnTo>
                <a:lnTo>
                  <a:pt x="1814" y="452"/>
                </a:lnTo>
                <a:lnTo>
                  <a:pt x="1814" y="458"/>
                </a:lnTo>
                <a:lnTo>
                  <a:pt x="1806" y="460"/>
                </a:lnTo>
                <a:lnTo>
                  <a:pt x="1800" y="462"/>
                </a:lnTo>
                <a:lnTo>
                  <a:pt x="1800" y="460"/>
                </a:lnTo>
                <a:lnTo>
                  <a:pt x="1798" y="458"/>
                </a:lnTo>
                <a:lnTo>
                  <a:pt x="1796" y="458"/>
                </a:lnTo>
                <a:lnTo>
                  <a:pt x="1794" y="460"/>
                </a:lnTo>
                <a:lnTo>
                  <a:pt x="1790" y="462"/>
                </a:lnTo>
                <a:lnTo>
                  <a:pt x="1788" y="466"/>
                </a:lnTo>
                <a:lnTo>
                  <a:pt x="1780" y="462"/>
                </a:lnTo>
                <a:lnTo>
                  <a:pt x="1778" y="468"/>
                </a:lnTo>
                <a:lnTo>
                  <a:pt x="1770" y="468"/>
                </a:lnTo>
                <a:lnTo>
                  <a:pt x="1766" y="468"/>
                </a:lnTo>
                <a:lnTo>
                  <a:pt x="1764" y="464"/>
                </a:lnTo>
                <a:lnTo>
                  <a:pt x="1762" y="458"/>
                </a:lnTo>
                <a:lnTo>
                  <a:pt x="1770" y="458"/>
                </a:lnTo>
                <a:lnTo>
                  <a:pt x="1776" y="458"/>
                </a:lnTo>
                <a:lnTo>
                  <a:pt x="1778" y="454"/>
                </a:lnTo>
                <a:lnTo>
                  <a:pt x="1774" y="452"/>
                </a:lnTo>
                <a:lnTo>
                  <a:pt x="1770" y="448"/>
                </a:lnTo>
                <a:lnTo>
                  <a:pt x="1768" y="444"/>
                </a:lnTo>
                <a:lnTo>
                  <a:pt x="1762" y="446"/>
                </a:lnTo>
                <a:lnTo>
                  <a:pt x="1762" y="448"/>
                </a:lnTo>
                <a:lnTo>
                  <a:pt x="1760" y="450"/>
                </a:lnTo>
                <a:lnTo>
                  <a:pt x="1758" y="448"/>
                </a:lnTo>
                <a:lnTo>
                  <a:pt x="1756" y="448"/>
                </a:lnTo>
                <a:lnTo>
                  <a:pt x="1756" y="446"/>
                </a:lnTo>
                <a:lnTo>
                  <a:pt x="1752" y="446"/>
                </a:lnTo>
                <a:lnTo>
                  <a:pt x="1746" y="448"/>
                </a:lnTo>
                <a:lnTo>
                  <a:pt x="1740" y="444"/>
                </a:lnTo>
                <a:lnTo>
                  <a:pt x="1736" y="444"/>
                </a:lnTo>
                <a:lnTo>
                  <a:pt x="1732" y="446"/>
                </a:lnTo>
                <a:lnTo>
                  <a:pt x="1732" y="448"/>
                </a:lnTo>
                <a:lnTo>
                  <a:pt x="1734" y="452"/>
                </a:lnTo>
                <a:lnTo>
                  <a:pt x="1732" y="452"/>
                </a:lnTo>
                <a:lnTo>
                  <a:pt x="1732" y="454"/>
                </a:lnTo>
                <a:lnTo>
                  <a:pt x="1734" y="454"/>
                </a:lnTo>
                <a:lnTo>
                  <a:pt x="1734" y="456"/>
                </a:lnTo>
                <a:lnTo>
                  <a:pt x="1732" y="458"/>
                </a:lnTo>
                <a:lnTo>
                  <a:pt x="1730" y="458"/>
                </a:lnTo>
                <a:lnTo>
                  <a:pt x="1728" y="458"/>
                </a:lnTo>
                <a:lnTo>
                  <a:pt x="1728" y="456"/>
                </a:lnTo>
                <a:lnTo>
                  <a:pt x="1726" y="454"/>
                </a:lnTo>
                <a:lnTo>
                  <a:pt x="1724" y="454"/>
                </a:lnTo>
                <a:lnTo>
                  <a:pt x="1722" y="454"/>
                </a:lnTo>
                <a:lnTo>
                  <a:pt x="1718" y="456"/>
                </a:lnTo>
                <a:lnTo>
                  <a:pt x="1710" y="456"/>
                </a:lnTo>
                <a:lnTo>
                  <a:pt x="1704" y="452"/>
                </a:lnTo>
                <a:lnTo>
                  <a:pt x="1704" y="450"/>
                </a:lnTo>
                <a:lnTo>
                  <a:pt x="1700" y="450"/>
                </a:lnTo>
                <a:lnTo>
                  <a:pt x="1698" y="456"/>
                </a:lnTo>
                <a:lnTo>
                  <a:pt x="1696" y="458"/>
                </a:lnTo>
                <a:lnTo>
                  <a:pt x="1692" y="458"/>
                </a:lnTo>
                <a:lnTo>
                  <a:pt x="1692" y="456"/>
                </a:lnTo>
                <a:lnTo>
                  <a:pt x="1692" y="450"/>
                </a:lnTo>
                <a:lnTo>
                  <a:pt x="1684" y="448"/>
                </a:lnTo>
                <a:lnTo>
                  <a:pt x="1676" y="446"/>
                </a:lnTo>
                <a:lnTo>
                  <a:pt x="1656" y="450"/>
                </a:lnTo>
                <a:lnTo>
                  <a:pt x="1658" y="446"/>
                </a:lnTo>
                <a:lnTo>
                  <a:pt x="1656" y="444"/>
                </a:lnTo>
                <a:lnTo>
                  <a:pt x="1656" y="446"/>
                </a:lnTo>
                <a:lnTo>
                  <a:pt x="1652" y="444"/>
                </a:lnTo>
                <a:lnTo>
                  <a:pt x="1650" y="444"/>
                </a:lnTo>
                <a:lnTo>
                  <a:pt x="1650" y="450"/>
                </a:lnTo>
                <a:lnTo>
                  <a:pt x="1646" y="450"/>
                </a:lnTo>
                <a:lnTo>
                  <a:pt x="1642" y="452"/>
                </a:lnTo>
                <a:lnTo>
                  <a:pt x="1640" y="454"/>
                </a:lnTo>
                <a:lnTo>
                  <a:pt x="1636" y="458"/>
                </a:lnTo>
                <a:lnTo>
                  <a:pt x="1634" y="456"/>
                </a:lnTo>
                <a:lnTo>
                  <a:pt x="1632" y="456"/>
                </a:lnTo>
                <a:lnTo>
                  <a:pt x="1632" y="458"/>
                </a:lnTo>
                <a:lnTo>
                  <a:pt x="1632" y="462"/>
                </a:lnTo>
                <a:lnTo>
                  <a:pt x="1630" y="464"/>
                </a:lnTo>
                <a:lnTo>
                  <a:pt x="1626" y="466"/>
                </a:lnTo>
                <a:lnTo>
                  <a:pt x="1622" y="476"/>
                </a:lnTo>
                <a:lnTo>
                  <a:pt x="1618" y="488"/>
                </a:lnTo>
                <a:lnTo>
                  <a:pt x="1610" y="490"/>
                </a:lnTo>
                <a:lnTo>
                  <a:pt x="1608" y="494"/>
                </a:lnTo>
                <a:lnTo>
                  <a:pt x="1608" y="496"/>
                </a:lnTo>
                <a:lnTo>
                  <a:pt x="1606" y="496"/>
                </a:lnTo>
                <a:lnTo>
                  <a:pt x="1602" y="500"/>
                </a:lnTo>
                <a:lnTo>
                  <a:pt x="1596" y="502"/>
                </a:lnTo>
                <a:lnTo>
                  <a:pt x="1596" y="504"/>
                </a:lnTo>
                <a:lnTo>
                  <a:pt x="1594" y="504"/>
                </a:lnTo>
                <a:lnTo>
                  <a:pt x="1592" y="508"/>
                </a:lnTo>
                <a:lnTo>
                  <a:pt x="1590" y="510"/>
                </a:lnTo>
                <a:lnTo>
                  <a:pt x="1588" y="510"/>
                </a:lnTo>
                <a:lnTo>
                  <a:pt x="1588" y="508"/>
                </a:lnTo>
                <a:lnTo>
                  <a:pt x="1586" y="510"/>
                </a:lnTo>
                <a:lnTo>
                  <a:pt x="1586" y="512"/>
                </a:lnTo>
                <a:lnTo>
                  <a:pt x="1586" y="514"/>
                </a:lnTo>
                <a:lnTo>
                  <a:pt x="1584" y="518"/>
                </a:lnTo>
                <a:lnTo>
                  <a:pt x="1584" y="524"/>
                </a:lnTo>
                <a:lnTo>
                  <a:pt x="1580" y="526"/>
                </a:lnTo>
                <a:lnTo>
                  <a:pt x="1576" y="528"/>
                </a:lnTo>
                <a:lnTo>
                  <a:pt x="1576" y="530"/>
                </a:lnTo>
                <a:lnTo>
                  <a:pt x="1576" y="532"/>
                </a:lnTo>
                <a:lnTo>
                  <a:pt x="1572" y="534"/>
                </a:lnTo>
                <a:lnTo>
                  <a:pt x="1568" y="538"/>
                </a:lnTo>
                <a:lnTo>
                  <a:pt x="1564" y="542"/>
                </a:lnTo>
                <a:lnTo>
                  <a:pt x="1560" y="544"/>
                </a:lnTo>
                <a:lnTo>
                  <a:pt x="1556" y="548"/>
                </a:lnTo>
                <a:lnTo>
                  <a:pt x="1554" y="552"/>
                </a:lnTo>
                <a:lnTo>
                  <a:pt x="1550" y="554"/>
                </a:lnTo>
                <a:lnTo>
                  <a:pt x="1546" y="558"/>
                </a:lnTo>
                <a:lnTo>
                  <a:pt x="1544" y="566"/>
                </a:lnTo>
                <a:lnTo>
                  <a:pt x="1554" y="566"/>
                </a:lnTo>
                <a:lnTo>
                  <a:pt x="1564" y="566"/>
                </a:lnTo>
                <a:lnTo>
                  <a:pt x="1564" y="586"/>
                </a:lnTo>
                <a:lnTo>
                  <a:pt x="1568" y="586"/>
                </a:lnTo>
                <a:lnTo>
                  <a:pt x="1570" y="578"/>
                </a:lnTo>
                <a:lnTo>
                  <a:pt x="1574" y="582"/>
                </a:lnTo>
                <a:lnTo>
                  <a:pt x="1576" y="584"/>
                </a:lnTo>
                <a:lnTo>
                  <a:pt x="1572" y="592"/>
                </a:lnTo>
                <a:lnTo>
                  <a:pt x="1576" y="592"/>
                </a:lnTo>
                <a:lnTo>
                  <a:pt x="1580" y="588"/>
                </a:lnTo>
                <a:lnTo>
                  <a:pt x="1582" y="584"/>
                </a:lnTo>
                <a:lnTo>
                  <a:pt x="1588" y="586"/>
                </a:lnTo>
                <a:lnTo>
                  <a:pt x="1588" y="576"/>
                </a:lnTo>
                <a:lnTo>
                  <a:pt x="1594" y="578"/>
                </a:lnTo>
                <a:lnTo>
                  <a:pt x="1600" y="578"/>
                </a:lnTo>
                <a:lnTo>
                  <a:pt x="1602" y="582"/>
                </a:lnTo>
                <a:lnTo>
                  <a:pt x="1610" y="584"/>
                </a:lnTo>
                <a:lnTo>
                  <a:pt x="1610" y="586"/>
                </a:lnTo>
                <a:lnTo>
                  <a:pt x="1610" y="590"/>
                </a:lnTo>
                <a:lnTo>
                  <a:pt x="1618" y="596"/>
                </a:lnTo>
                <a:lnTo>
                  <a:pt x="1620" y="594"/>
                </a:lnTo>
                <a:lnTo>
                  <a:pt x="1620" y="598"/>
                </a:lnTo>
                <a:lnTo>
                  <a:pt x="1628" y="600"/>
                </a:lnTo>
                <a:lnTo>
                  <a:pt x="1630" y="598"/>
                </a:lnTo>
                <a:lnTo>
                  <a:pt x="1630" y="604"/>
                </a:lnTo>
                <a:lnTo>
                  <a:pt x="1624" y="602"/>
                </a:lnTo>
                <a:lnTo>
                  <a:pt x="1622" y="602"/>
                </a:lnTo>
                <a:lnTo>
                  <a:pt x="1620" y="602"/>
                </a:lnTo>
                <a:lnTo>
                  <a:pt x="1618" y="610"/>
                </a:lnTo>
                <a:lnTo>
                  <a:pt x="1620" y="612"/>
                </a:lnTo>
                <a:lnTo>
                  <a:pt x="1620" y="616"/>
                </a:lnTo>
                <a:lnTo>
                  <a:pt x="1620" y="614"/>
                </a:lnTo>
                <a:lnTo>
                  <a:pt x="1620" y="616"/>
                </a:lnTo>
                <a:lnTo>
                  <a:pt x="1620" y="618"/>
                </a:lnTo>
                <a:lnTo>
                  <a:pt x="1622" y="618"/>
                </a:lnTo>
                <a:lnTo>
                  <a:pt x="1622" y="620"/>
                </a:lnTo>
                <a:lnTo>
                  <a:pt x="1620" y="622"/>
                </a:lnTo>
                <a:lnTo>
                  <a:pt x="1620" y="626"/>
                </a:lnTo>
                <a:lnTo>
                  <a:pt x="1616" y="630"/>
                </a:lnTo>
                <a:lnTo>
                  <a:pt x="1612" y="634"/>
                </a:lnTo>
                <a:lnTo>
                  <a:pt x="1614" y="640"/>
                </a:lnTo>
                <a:lnTo>
                  <a:pt x="1612" y="644"/>
                </a:lnTo>
                <a:lnTo>
                  <a:pt x="1612" y="648"/>
                </a:lnTo>
                <a:lnTo>
                  <a:pt x="1614" y="648"/>
                </a:lnTo>
                <a:lnTo>
                  <a:pt x="1612" y="656"/>
                </a:lnTo>
                <a:lnTo>
                  <a:pt x="1614" y="658"/>
                </a:lnTo>
                <a:lnTo>
                  <a:pt x="1614" y="664"/>
                </a:lnTo>
                <a:lnTo>
                  <a:pt x="1612" y="668"/>
                </a:lnTo>
                <a:lnTo>
                  <a:pt x="1610" y="672"/>
                </a:lnTo>
                <a:lnTo>
                  <a:pt x="1610" y="674"/>
                </a:lnTo>
                <a:lnTo>
                  <a:pt x="1612" y="676"/>
                </a:lnTo>
                <a:lnTo>
                  <a:pt x="1610" y="678"/>
                </a:lnTo>
                <a:lnTo>
                  <a:pt x="1608" y="682"/>
                </a:lnTo>
                <a:lnTo>
                  <a:pt x="1608" y="686"/>
                </a:lnTo>
                <a:lnTo>
                  <a:pt x="1606" y="688"/>
                </a:lnTo>
                <a:lnTo>
                  <a:pt x="1602" y="692"/>
                </a:lnTo>
                <a:lnTo>
                  <a:pt x="1596" y="696"/>
                </a:lnTo>
                <a:lnTo>
                  <a:pt x="1596" y="700"/>
                </a:lnTo>
                <a:lnTo>
                  <a:pt x="1594" y="704"/>
                </a:lnTo>
                <a:lnTo>
                  <a:pt x="1594" y="706"/>
                </a:lnTo>
                <a:lnTo>
                  <a:pt x="1592" y="706"/>
                </a:lnTo>
                <a:lnTo>
                  <a:pt x="1588" y="712"/>
                </a:lnTo>
                <a:lnTo>
                  <a:pt x="1584" y="718"/>
                </a:lnTo>
                <a:lnTo>
                  <a:pt x="1584" y="720"/>
                </a:lnTo>
                <a:lnTo>
                  <a:pt x="1586" y="722"/>
                </a:lnTo>
                <a:lnTo>
                  <a:pt x="1580" y="734"/>
                </a:lnTo>
                <a:lnTo>
                  <a:pt x="1574" y="738"/>
                </a:lnTo>
                <a:lnTo>
                  <a:pt x="1572" y="744"/>
                </a:lnTo>
                <a:lnTo>
                  <a:pt x="1566" y="744"/>
                </a:lnTo>
                <a:lnTo>
                  <a:pt x="1558" y="754"/>
                </a:lnTo>
                <a:lnTo>
                  <a:pt x="1556" y="760"/>
                </a:lnTo>
                <a:lnTo>
                  <a:pt x="1554" y="762"/>
                </a:lnTo>
                <a:lnTo>
                  <a:pt x="1552" y="762"/>
                </a:lnTo>
                <a:lnTo>
                  <a:pt x="1552" y="766"/>
                </a:lnTo>
                <a:lnTo>
                  <a:pt x="1548" y="768"/>
                </a:lnTo>
                <a:lnTo>
                  <a:pt x="1548" y="772"/>
                </a:lnTo>
                <a:lnTo>
                  <a:pt x="1546" y="778"/>
                </a:lnTo>
                <a:lnTo>
                  <a:pt x="1542" y="778"/>
                </a:lnTo>
                <a:lnTo>
                  <a:pt x="1540" y="782"/>
                </a:lnTo>
                <a:lnTo>
                  <a:pt x="1532" y="790"/>
                </a:lnTo>
                <a:lnTo>
                  <a:pt x="1526" y="798"/>
                </a:lnTo>
                <a:lnTo>
                  <a:pt x="1524" y="800"/>
                </a:lnTo>
                <a:lnTo>
                  <a:pt x="1522" y="798"/>
                </a:lnTo>
                <a:lnTo>
                  <a:pt x="1518" y="796"/>
                </a:lnTo>
                <a:lnTo>
                  <a:pt x="1514" y="796"/>
                </a:lnTo>
                <a:lnTo>
                  <a:pt x="1512" y="792"/>
                </a:lnTo>
                <a:lnTo>
                  <a:pt x="1510" y="792"/>
                </a:lnTo>
                <a:lnTo>
                  <a:pt x="1508" y="788"/>
                </a:lnTo>
                <a:lnTo>
                  <a:pt x="1510" y="782"/>
                </a:lnTo>
                <a:lnTo>
                  <a:pt x="1506" y="784"/>
                </a:lnTo>
                <a:lnTo>
                  <a:pt x="1504" y="784"/>
                </a:lnTo>
                <a:lnTo>
                  <a:pt x="1502" y="784"/>
                </a:lnTo>
                <a:lnTo>
                  <a:pt x="1502" y="782"/>
                </a:lnTo>
                <a:lnTo>
                  <a:pt x="1502" y="780"/>
                </a:lnTo>
                <a:lnTo>
                  <a:pt x="1498" y="780"/>
                </a:lnTo>
                <a:lnTo>
                  <a:pt x="1496" y="786"/>
                </a:lnTo>
                <a:lnTo>
                  <a:pt x="1492" y="790"/>
                </a:lnTo>
                <a:lnTo>
                  <a:pt x="1490" y="790"/>
                </a:lnTo>
                <a:lnTo>
                  <a:pt x="1488" y="796"/>
                </a:lnTo>
                <a:lnTo>
                  <a:pt x="1484" y="796"/>
                </a:lnTo>
                <a:lnTo>
                  <a:pt x="1484" y="794"/>
                </a:lnTo>
                <a:lnTo>
                  <a:pt x="1486" y="790"/>
                </a:lnTo>
                <a:lnTo>
                  <a:pt x="1486" y="784"/>
                </a:lnTo>
                <a:lnTo>
                  <a:pt x="1488" y="782"/>
                </a:lnTo>
                <a:lnTo>
                  <a:pt x="1490" y="776"/>
                </a:lnTo>
                <a:lnTo>
                  <a:pt x="1488" y="766"/>
                </a:lnTo>
                <a:lnTo>
                  <a:pt x="1490" y="760"/>
                </a:lnTo>
                <a:lnTo>
                  <a:pt x="1490" y="754"/>
                </a:lnTo>
                <a:lnTo>
                  <a:pt x="1494" y="750"/>
                </a:lnTo>
                <a:lnTo>
                  <a:pt x="1498" y="748"/>
                </a:lnTo>
                <a:lnTo>
                  <a:pt x="1502" y="750"/>
                </a:lnTo>
                <a:lnTo>
                  <a:pt x="1500" y="754"/>
                </a:lnTo>
                <a:lnTo>
                  <a:pt x="1498" y="756"/>
                </a:lnTo>
                <a:lnTo>
                  <a:pt x="1500" y="760"/>
                </a:lnTo>
                <a:lnTo>
                  <a:pt x="1502" y="762"/>
                </a:lnTo>
                <a:lnTo>
                  <a:pt x="1506" y="762"/>
                </a:lnTo>
                <a:lnTo>
                  <a:pt x="1506" y="750"/>
                </a:lnTo>
                <a:lnTo>
                  <a:pt x="1510" y="746"/>
                </a:lnTo>
                <a:lnTo>
                  <a:pt x="1516" y="742"/>
                </a:lnTo>
                <a:lnTo>
                  <a:pt x="1518" y="738"/>
                </a:lnTo>
                <a:lnTo>
                  <a:pt x="1522" y="736"/>
                </a:lnTo>
                <a:lnTo>
                  <a:pt x="1526" y="730"/>
                </a:lnTo>
                <a:lnTo>
                  <a:pt x="1530" y="724"/>
                </a:lnTo>
                <a:lnTo>
                  <a:pt x="1532" y="714"/>
                </a:lnTo>
                <a:lnTo>
                  <a:pt x="1532" y="708"/>
                </a:lnTo>
                <a:lnTo>
                  <a:pt x="1536" y="706"/>
                </a:lnTo>
                <a:lnTo>
                  <a:pt x="1536" y="698"/>
                </a:lnTo>
                <a:lnTo>
                  <a:pt x="1532" y="694"/>
                </a:lnTo>
                <a:lnTo>
                  <a:pt x="1532" y="690"/>
                </a:lnTo>
                <a:lnTo>
                  <a:pt x="1536" y="682"/>
                </a:lnTo>
                <a:lnTo>
                  <a:pt x="1528" y="684"/>
                </a:lnTo>
                <a:lnTo>
                  <a:pt x="1526" y="688"/>
                </a:lnTo>
                <a:lnTo>
                  <a:pt x="1520" y="690"/>
                </a:lnTo>
                <a:lnTo>
                  <a:pt x="1516" y="690"/>
                </a:lnTo>
                <a:lnTo>
                  <a:pt x="1510" y="694"/>
                </a:lnTo>
                <a:lnTo>
                  <a:pt x="1506" y="698"/>
                </a:lnTo>
                <a:lnTo>
                  <a:pt x="1500" y="700"/>
                </a:lnTo>
                <a:lnTo>
                  <a:pt x="1496" y="702"/>
                </a:lnTo>
                <a:lnTo>
                  <a:pt x="1490" y="698"/>
                </a:lnTo>
                <a:lnTo>
                  <a:pt x="1484" y="696"/>
                </a:lnTo>
                <a:lnTo>
                  <a:pt x="1482" y="690"/>
                </a:lnTo>
                <a:lnTo>
                  <a:pt x="1482" y="684"/>
                </a:lnTo>
                <a:lnTo>
                  <a:pt x="1480" y="678"/>
                </a:lnTo>
                <a:lnTo>
                  <a:pt x="1474" y="672"/>
                </a:lnTo>
                <a:lnTo>
                  <a:pt x="1472" y="666"/>
                </a:lnTo>
                <a:lnTo>
                  <a:pt x="1470" y="660"/>
                </a:lnTo>
                <a:lnTo>
                  <a:pt x="1466" y="656"/>
                </a:lnTo>
                <a:lnTo>
                  <a:pt x="1458" y="654"/>
                </a:lnTo>
                <a:lnTo>
                  <a:pt x="1452" y="652"/>
                </a:lnTo>
                <a:lnTo>
                  <a:pt x="1446" y="652"/>
                </a:lnTo>
                <a:lnTo>
                  <a:pt x="1442" y="648"/>
                </a:lnTo>
                <a:lnTo>
                  <a:pt x="1438" y="640"/>
                </a:lnTo>
                <a:lnTo>
                  <a:pt x="1432" y="630"/>
                </a:lnTo>
                <a:lnTo>
                  <a:pt x="1430" y="622"/>
                </a:lnTo>
                <a:lnTo>
                  <a:pt x="1430" y="616"/>
                </a:lnTo>
                <a:lnTo>
                  <a:pt x="1424" y="610"/>
                </a:lnTo>
                <a:lnTo>
                  <a:pt x="1422" y="604"/>
                </a:lnTo>
                <a:lnTo>
                  <a:pt x="1414" y="598"/>
                </a:lnTo>
                <a:lnTo>
                  <a:pt x="1404" y="598"/>
                </a:lnTo>
                <a:lnTo>
                  <a:pt x="1400" y="592"/>
                </a:lnTo>
                <a:lnTo>
                  <a:pt x="1394" y="588"/>
                </a:lnTo>
                <a:lnTo>
                  <a:pt x="1388" y="584"/>
                </a:lnTo>
                <a:lnTo>
                  <a:pt x="1380" y="582"/>
                </a:lnTo>
                <a:lnTo>
                  <a:pt x="1376" y="584"/>
                </a:lnTo>
                <a:lnTo>
                  <a:pt x="1370" y="586"/>
                </a:lnTo>
                <a:lnTo>
                  <a:pt x="1362" y="586"/>
                </a:lnTo>
                <a:lnTo>
                  <a:pt x="1356" y="590"/>
                </a:lnTo>
                <a:lnTo>
                  <a:pt x="1350" y="596"/>
                </a:lnTo>
                <a:lnTo>
                  <a:pt x="1346" y="602"/>
                </a:lnTo>
                <a:lnTo>
                  <a:pt x="1344" y="604"/>
                </a:lnTo>
                <a:lnTo>
                  <a:pt x="1342" y="608"/>
                </a:lnTo>
                <a:lnTo>
                  <a:pt x="1348" y="606"/>
                </a:lnTo>
                <a:lnTo>
                  <a:pt x="1348" y="614"/>
                </a:lnTo>
                <a:lnTo>
                  <a:pt x="1348" y="620"/>
                </a:lnTo>
                <a:lnTo>
                  <a:pt x="1344" y="624"/>
                </a:lnTo>
                <a:lnTo>
                  <a:pt x="1346" y="630"/>
                </a:lnTo>
                <a:lnTo>
                  <a:pt x="1340" y="638"/>
                </a:lnTo>
                <a:lnTo>
                  <a:pt x="1336" y="644"/>
                </a:lnTo>
                <a:lnTo>
                  <a:pt x="1332" y="648"/>
                </a:lnTo>
                <a:lnTo>
                  <a:pt x="1330" y="650"/>
                </a:lnTo>
                <a:lnTo>
                  <a:pt x="1330" y="652"/>
                </a:lnTo>
                <a:lnTo>
                  <a:pt x="1332" y="654"/>
                </a:lnTo>
                <a:lnTo>
                  <a:pt x="1330" y="656"/>
                </a:lnTo>
                <a:lnTo>
                  <a:pt x="1326" y="658"/>
                </a:lnTo>
                <a:lnTo>
                  <a:pt x="1322" y="660"/>
                </a:lnTo>
                <a:lnTo>
                  <a:pt x="1312" y="666"/>
                </a:lnTo>
                <a:lnTo>
                  <a:pt x="1306" y="662"/>
                </a:lnTo>
                <a:lnTo>
                  <a:pt x="1298" y="658"/>
                </a:lnTo>
                <a:lnTo>
                  <a:pt x="1292" y="660"/>
                </a:lnTo>
                <a:lnTo>
                  <a:pt x="1282" y="658"/>
                </a:lnTo>
                <a:lnTo>
                  <a:pt x="1276" y="658"/>
                </a:lnTo>
                <a:lnTo>
                  <a:pt x="1266" y="652"/>
                </a:lnTo>
                <a:lnTo>
                  <a:pt x="1262" y="654"/>
                </a:lnTo>
                <a:lnTo>
                  <a:pt x="1250" y="662"/>
                </a:lnTo>
                <a:lnTo>
                  <a:pt x="1238" y="664"/>
                </a:lnTo>
                <a:lnTo>
                  <a:pt x="1232" y="668"/>
                </a:lnTo>
                <a:lnTo>
                  <a:pt x="1222" y="670"/>
                </a:lnTo>
                <a:lnTo>
                  <a:pt x="1212" y="668"/>
                </a:lnTo>
                <a:lnTo>
                  <a:pt x="1206" y="666"/>
                </a:lnTo>
                <a:lnTo>
                  <a:pt x="1200" y="668"/>
                </a:lnTo>
                <a:lnTo>
                  <a:pt x="1194" y="668"/>
                </a:lnTo>
                <a:lnTo>
                  <a:pt x="1188" y="664"/>
                </a:lnTo>
                <a:lnTo>
                  <a:pt x="1182" y="664"/>
                </a:lnTo>
                <a:lnTo>
                  <a:pt x="1176" y="660"/>
                </a:lnTo>
                <a:lnTo>
                  <a:pt x="1176" y="654"/>
                </a:lnTo>
                <a:lnTo>
                  <a:pt x="1170" y="654"/>
                </a:lnTo>
                <a:lnTo>
                  <a:pt x="1158" y="650"/>
                </a:lnTo>
                <a:lnTo>
                  <a:pt x="1150" y="648"/>
                </a:lnTo>
                <a:lnTo>
                  <a:pt x="1144" y="652"/>
                </a:lnTo>
                <a:lnTo>
                  <a:pt x="1138" y="654"/>
                </a:lnTo>
                <a:lnTo>
                  <a:pt x="1132" y="654"/>
                </a:lnTo>
                <a:lnTo>
                  <a:pt x="1126" y="654"/>
                </a:lnTo>
                <a:lnTo>
                  <a:pt x="1116" y="648"/>
                </a:lnTo>
                <a:lnTo>
                  <a:pt x="1112" y="646"/>
                </a:lnTo>
                <a:lnTo>
                  <a:pt x="1108" y="636"/>
                </a:lnTo>
                <a:lnTo>
                  <a:pt x="1100" y="630"/>
                </a:lnTo>
                <a:lnTo>
                  <a:pt x="1088" y="620"/>
                </a:lnTo>
                <a:lnTo>
                  <a:pt x="1078" y="618"/>
                </a:lnTo>
                <a:lnTo>
                  <a:pt x="1074" y="614"/>
                </a:lnTo>
                <a:lnTo>
                  <a:pt x="1064" y="614"/>
                </a:lnTo>
                <a:lnTo>
                  <a:pt x="1058" y="612"/>
                </a:lnTo>
                <a:lnTo>
                  <a:pt x="1048" y="612"/>
                </a:lnTo>
                <a:lnTo>
                  <a:pt x="1046" y="616"/>
                </a:lnTo>
                <a:lnTo>
                  <a:pt x="1042" y="622"/>
                </a:lnTo>
                <a:lnTo>
                  <a:pt x="1040" y="628"/>
                </a:lnTo>
                <a:lnTo>
                  <a:pt x="1046" y="632"/>
                </a:lnTo>
                <a:lnTo>
                  <a:pt x="1050" y="638"/>
                </a:lnTo>
                <a:lnTo>
                  <a:pt x="1052" y="646"/>
                </a:lnTo>
                <a:lnTo>
                  <a:pt x="1048" y="650"/>
                </a:lnTo>
                <a:lnTo>
                  <a:pt x="1038" y="650"/>
                </a:lnTo>
                <a:lnTo>
                  <a:pt x="1026" y="650"/>
                </a:lnTo>
                <a:lnTo>
                  <a:pt x="1016" y="650"/>
                </a:lnTo>
                <a:lnTo>
                  <a:pt x="1008" y="648"/>
                </a:lnTo>
                <a:lnTo>
                  <a:pt x="1000" y="644"/>
                </a:lnTo>
                <a:lnTo>
                  <a:pt x="990" y="640"/>
                </a:lnTo>
                <a:lnTo>
                  <a:pt x="982" y="642"/>
                </a:lnTo>
                <a:lnTo>
                  <a:pt x="980" y="638"/>
                </a:lnTo>
                <a:lnTo>
                  <a:pt x="972" y="638"/>
                </a:lnTo>
                <a:lnTo>
                  <a:pt x="962" y="638"/>
                </a:lnTo>
                <a:lnTo>
                  <a:pt x="958" y="642"/>
                </a:lnTo>
                <a:lnTo>
                  <a:pt x="950" y="646"/>
                </a:lnTo>
                <a:lnTo>
                  <a:pt x="942" y="648"/>
                </a:lnTo>
                <a:lnTo>
                  <a:pt x="938" y="652"/>
                </a:lnTo>
                <a:lnTo>
                  <a:pt x="934" y="656"/>
                </a:lnTo>
                <a:lnTo>
                  <a:pt x="934" y="660"/>
                </a:lnTo>
                <a:lnTo>
                  <a:pt x="932" y="664"/>
                </a:lnTo>
                <a:lnTo>
                  <a:pt x="926" y="666"/>
                </a:lnTo>
                <a:lnTo>
                  <a:pt x="920" y="668"/>
                </a:lnTo>
                <a:lnTo>
                  <a:pt x="914" y="672"/>
                </a:lnTo>
                <a:lnTo>
                  <a:pt x="904" y="670"/>
                </a:lnTo>
                <a:lnTo>
                  <a:pt x="902" y="666"/>
                </a:lnTo>
                <a:lnTo>
                  <a:pt x="896" y="662"/>
                </a:lnTo>
                <a:lnTo>
                  <a:pt x="894" y="654"/>
                </a:lnTo>
                <a:lnTo>
                  <a:pt x="886" y="654"/>
                </a:lnTo>
                <a:lnTo>
                  <a:pt x="876" y="656"/>
                </a:lnTo>
                <a:lnTo>
                  <a:pt x="860" y="664"/>
                </a:lnTo>
                <a:lnTo>
                  <a:pt x="850" y="666"/>
                </a:lnTo>
                <a:lnTo>
                  <a:pt x="844" y="662"/>
                </a:lnTo>
                <a:lnTo>
                  <a:pt x="840" y="658"/>
                </a:lnTo>
                <a:lnTo>
                  <a:pt x="838" y="648"/>
                </a:lnTo>
                <a:lnTo>
                  <a:pt x="836" y="640"/>
                </a:lnTo>
                <a:lnTo>
                  <a:pt x="830" y="634"/>
                </a:lnTo>
                <a:lnTo>
                  <a:pt x="826" y="630"/>
                </a:lnTo>
                <a:lnTo>
                  <a:pt x="822" y="628"/>
                </a:lnTo>
                <a:lnTo>
                  <a:pt x="808" y="628"/>
                </a:lnTo>
                <a:lnTo>
                  <a:pt x="804" y="630"/>
                </a:lnTo>
                <a:lnTo>
                  <a:pt x="796" y="632"/>
                </a:lnTo>
                <a:lnTo>
                  <a:pt x="792" y="630"/>
                </a:lnTo>
                <a:lnTo>
                  <a:pt x="790" y="626"/>
                </a:lnTo>
                <a:lnTo>
                  <a:pt x="786" y="622"/>
                </a:lnTo>
                <a:lnTo>
                  <a:pt x="780" y="606"/>
                </a:lnTo>
                <a:lnTo>
                  <a:pt x="770" y="584"/>
                </a:lnTo>
                <a:lnTo>
                  <a:pt x="760" y="568"/>
                </a:lnTo>
                <a:lnTo>
                  <a:pt x="762" y="562"/>
                </a:lnTo>
                <a:lnTo>
                  <a:pt x="760" y="560"/>
                </a:lnTo>
                <a:lnTo>
                  <a:pt x="748" y="562"/>
                </a:lnTo>
                <a:lnTo>
                  <a:pt x="738" y="566"/>
                </a:lnTo>
                <a:lnTo>
                  <a:pt x="724" y="572"/>
                </a:lnTo>
                <a:lnTo>
                  <a:pt x="714" y="576"/>
                </a:lnTo>
                <a:lnTo>
                  <a:pt x="702" y="576"/>
                </a:lnTo>
                <a:lnTo>
                  <a:pt x="702" y="574"/>
                </a:lnTo>
                <a:lnTo>
                  <a:pt x="702" y="570"/>
                </a:lnTo>
                <a:lnTo>
                  <a:pt x="700" y="568"/>
                </a:lnTo>
                <a:lnTo>
                  <a:pt x="698" y="568"/>
                </a:lnTo>
                <a:lnTo>
                  <a:pt x="692" y="570"/>
                </a:lnTo>
                <a:lnTo>
                  <a:pt x="690" y="568"/>
                </a:lnTo>
                <a:lnTo>
                  <a:pt x="682" y="562"/>
                </a:lnTo>
                <a:lnTo>
                  <a:pt x="676" y="570"/>
                </a:lnTo>
                <a:lnTo>
                  <a:pt x="670" y="572"/>
                </a:lnTo>
                <a:lnTo>
                  <a:pt x="664" y="566"/>
                </a:lnTo>
                <a:lnTo>
                  <a:pt x="660" y="564"/>
                </a:lnTo>
                <a:lnTo>
                  <a:pt x="662" y="558"/>
                </a:lnTo>
                <a:lnTo>
                  <a:pt x="662" y="554"/>
                </a:lnTo>
                <a:lnTo>
                  <a:pt x="656" y="552"/>
                </a:lnTo>
                <a:lnTo>
                  <a:pt x="654" y="548"/>
                </a:lnTo>
                <a:lnTo>
                  <a:pt x="648" y="550"/>
                </a:lnTo>
                <a:lnTo>
                  <a:pt x="638" y="552"/>
                </a:lnTo>
                <a:lnTo>
                  <a:pt x="626" y="560"/>
                </a:lnTo>
                <a:lnTo>
                  <a:pt x="622" y="560"/>
                </a:lnTo>
                <a:lnTo>
                  <a:pt x="608" y="564"/>
                </a:lnTo>
                <a:lnTo>
                  <a:pt x="596" y="562"/>
                </a:lnTo>
                <a:lnTo>
                  <a:pt x="586" y="566"/>
                </a:lnTo>
                <a:lnTo>
                  <a:pt x="574" y="568"/>
                </a:lnTo>
                <a:lnTo>
                  <a:pt x="568" y="566"/>
                </a:lnTo>
                <a:lnTo>
                  <a:pt x="560" y="564"/>
                </a:lnTo>
                <a:lnTo>
                  <a:pt x="552" y="560"/>
                </a:lnTo>
                <a:lnTo>
                  <a:pt x="546" y="564"/>
                </a:lnTo>
                <a:lnTo>
                  <a:pt x="548" y="568"/>
                </a:lnTo>
                <a:lnTo>
                  <a:pt x="548" y="576"/>
                </a:lnTo>
                <a:lnTo>
                  <a:pt x="542" y="582"/>
                </a:lnTo>
                <a:lnTo>
                  <a:pt x="542" y="590"/>
                </a:lnTo>
                <a:lnTo>
                  <a:pt x="538" y="596"/>
                </a:lnTo>
                <a:lnTo>
                  <a:pt x="538" y="602"/>
                </a:lnTo>
                <a:lnTo>
                  <a:pt x="544" y="610"/>
                </a:lnTo>
                <a:lnTo>
                  <a:pt x="546" y="614"/>
                </a:lnTo>
                <a:lnTo>
                  <a:pt x="540" y="624"/>
                </a:lnTo>
                <a:lnTo>
                  <a:pt x="546" y="628"/>
                </a:lnTo>
                <a:lnTo>
                  <a:pt x="548" y="628"/>
                </a:lnTo>
                <a:lnTo>
                  <a:pt x="554" y="634"/>
                </a:lnTo>
                <a:lnTo>
                  <a:pt x="554" y="638"/>
                </a:lnTo>
                <a:lnTo>
                  <a:pt x="552" y="640"/>
                </a:lnTo>
                <a:lnTo>
                  <a:pt x="548" y="642"/>
                </a:lnTo>
                <a:lnTo>
                  <a:pt x="542" y="642"/>
                </a:lnTo>
                <a:lnTo>
                  <a:pt x="534" y="640"/>
                </a:lnTo>
                <a:lnTo>
                  <a:pt x="532" y="636"/>
                </a:lnTo>
                <a:lnTo>
                  <a:pt x="528" y="628"/>
                </a:lnTo>
                <a:lnTo>
                  <a:pt x="526" y="628"/>
                </a:lnTo>
                <a:lnTo>
                  <a:pt x="524" y="628"/>
                </a:lnTo>
                <a:lnTo>
                  <a:pt x="522" y="630"/>
                </a:lnTo>
                <a:lnTo>
                  <a:pt x="520" y="630"/>
                </a:lnTo>
                <a:lnTo>
                  <a:pt x="518" y="628"/>
                </a:lnTo>
                <a:lnTo>
                  <a:pt x="518" y="626"/>
                </a:lnTo>
                <a:lnTo>
                  <a:pt x="514" y="626"/>
                </a:lnTo>
                <a:lnTo>
                  <a:pt x="508" y="630"/>
                </a:lnTo>
                <a:lnTo>
                  <a:pt x="504" y="634"/>
                </a:lnTo>
                <a:lnTo>
                  <a:pt x="502" y="634"/>
                </a:lnTo>
                <a:lnTo>
                  <a:pt x="498" y="634"/>
                </a:lnTo>
                <a:lnTo>
                  <a:pt x="492" y="630"/>
                </a:lnTo>
                <a:lnTo>
                  <a:pt x="488" y="630"/>
                </a:lnTo>
                <a:lnTo>
                  <a:pt x="486" y="630"/>
                </a:lnTo>
                <a:lnTo>
                  <a:pt x="484" y="632"/>
                </a:lnTo>
                <a:lnTo>
                  <a:pt x="484" y="634"/>
                </a:lnTo>
                <a:lnTo>
                  <a:pt x="484" y="636"/>
                </a:lnTo>
                <a:lnTo>
                  <a:pt x="484" y="640"/>
                </a:lnTo>
                <a:lnTo>
                  <a:pt x="476" y="638"/>
                </a:lnTo>
                <a:lnTo>
                  <a:pt x="478" y="636"/>
                </a:lnTo>
                <a:lnTo>
                  <a:pt x="480" y="634"/>
                </a:lnTo>
                <a:lnTo>
                  <a:pt x="478" y="630"/>
                </a:lnTo>
                <a:lnTo>
                  <a:pt x="478" y="628"/>
                </a:lnTo>
                <a:lnTo>
                  <a:pt x="476" y="628"/>
                </a:lnTo>
                <a:lnTo>
                  <a:pt x="470" y="628"/>
                </a:lnTo>
                <a:lnTo>
                  <a:pt x="468" y="628"/>
                </a:lnTo>
                <a:lnTo>
                  <a:pt x="466" y="624"/>
                </a:lnTo>
                <a:lnTo>
                  <a:pt x="462" y="620"/>
                </a:lnTo>
                <a:lnTo>
                  <a:pt x="458" y="618"/>
                </a:lnTo>
                <a:lnTo>
                  <a:pt x="454" y="616"/>
                </a:lnTo>
                <a:lnTo>
                  <a:pt x="450" y="616"/>
                </a:lnTo>
                <a:lnTo>
                  <a:pt x="450" y="614"/>
                </a:lnTo>
                <a:lnTo>
                  <a:pt x="450" y="610"/>
                </a:lnTo>
                <a:lnTo>
                  <a:pt x="446" y="608"/>
                </a:lnTo>
                <a:lnTo>
                  <a:pt x="442" y="606"/>
                </a:lnTo>
                <a:lnTo>
                  <a:pt x="442" y="608"/>
                </a:lnTo>
                <a:lnTo>
                  <a:pt x="442" y="610"/>
                </a:lnTo>
                <a:lnTo>
                  <a:pt x="436" y="610"/>
                </a:lnTo>
                <a:lnTo>
                  <a:pt x="436" y="606"/>
                </a:lnTo>
                <a:lnTo>
                  <a:pt x="424" y="608"/>
                </a:lnTo>
                <a:lnTo>
                  <a:pt x="426" y="610"/>
                </a:lnTo>
                <a:lnTo>
                  <a:pt x="426" y="612"/>
                </a:lnTo>
                <a:lnTo>
                  <a:pt x="416" y="624"/>
                </a:lnTo>
                <a:lnTo>
                  <a:pt x="412" y="624"/>
                </a:lnTo>
                <a:lnTo>
                  <a:pt x="406" y="624"/>
                </a:lnTo>
                <a:lnTo>
                  <a:pt x="404" y="624"/>
                </a:lnTo>
                <a:lnTo>
                  <a:pt x="402" y="624"/>
                </a:lnTo>
                <a:lnTo>
                  <a:pt x="402" y="626"/>
                </a:lnTo>
                <a:lnTo>
                  <a:pt x="400" y="628"/>
                </a:lnTo>
                <a:lnTo>
                  <a:pt x="398" y="628"/>
                </a:lnTo>
                <a:lnTo>
                  <a:pt x="396" y="632"/>
                </a:lnTo>
                <a:lnTo>
                  <a:pt x="396" y="638"/>
                </a:lnTo>
                <a:lnTo>
                  <a:pt x="396" y="640"/>
                </a:lnTo>
                <a:lnTo>
                  <a:pt x="398" y="642"/>
                </a:lnTo>
                <a:lnTo>
                  <a:pt x="402" y="646"/>
                </a:lnTo>
                <a:lnTo>
                  <a:pt x="392" y="650"/>
                </a:lnTo>
                <a:lnTo>
                  <a:pt x="388" y="640"/>
                </a:lnTo>
                <a:lnTo>
                  <a:pt x="384" y="640"/>
                </a:lnTo>
                <a:lnTo>
                  <a:pt x="382" y="646"/>
                </a:lnTo>
                <a:lnTo>
                  <a:pt x="380" y="646"/>
                </a:lnTo>
                <a:lnTo>
                  <a:pt x="378" y="648"/>
                </a:lnTo>
                <a:lnTo>
                  <a:pt x="376" y="648"/>
                </a:lnTo>
                <a:lnTo>
                  <a:pt x="376" y="654"/>
                </a:lnTo>
                <a:lnTo>
                  <a:pt x="374" y="658"/>
                </a:lnTo>
                <a:lnTo>
                  <a:pt x="372" y="662"/>
                </a:lnTo>
                <a:lnTo>
                  <a:pt x="374" y="662"/>
                </a:lnTo>
                <a:lnTo>
                  <a:pt x="376" y="664"/>
                </a:lnTo>
                <a:lnTo>
                  <a:pt x="376" y="666"/>
                </a:lnTo>
                <a:lnTo>
                  <a:pt x="374" y="668"/>
                </a:lnTo>
                <a:lnTo>
                  <a:pt x="374" y="670"/>
                </a:lnTo>
                <a:lnTo>
                  <a:pt x="368" y="678"/>
                </a:lnTo>
                <a:lnTo>
                  <a:pt x="366" y="680"/>
                </a:lnTo>
                <a:lnTo>
                  <a:pt x="368" y="682"/>
                </a:lnTo>
                <a:lnTo>
                  <a:pt x="372" y="686"/>
                </a:lnTo>
                <a:lnTo>
                  <a:pt x="374" y="688"/>
                </a:lnTo>
                <a:lnTo>
                  <a:pt x="374" y="690"/>
                </a:lnTo>
                <a:lnTo>
                  <a:pt x="374" y="696"/>
                </a:lnTo>
                <a:lnTo>
                  <a:pt x="376" y="698"/>
                </a:lnTo>
                <a:lnTo>
                  <a:pt x="378" y="698"/>
                </a:lnTo>
                <a:lnTo>
                  <a:pt x="382" y="696"/>
                </a:lnTo>
                <a:lnTo>
                  <a:pt x="386" y="708"/>
                </a:lnTo>
                <a:lnTo>
                  <a:pt x="388" y="710"/>
                </a:lnTo>
                <a:lnTo>
                  <a:pt x="386" y="714"/>
                </a:lnTo>
                <a:lnTo>
                  <a:pt x="386" y="716"/>
                </a:lnTo>
                <a:lnTo>
                  <a:pt x="388" y="720"/>
                </a:lnTo>
                <a:lnTo>
                  <a:pt x="388" y="722"/>
                </a:lnTo>
                <a:lnTo>
                  <a:pt x="388" y="726"/>
                </a:lnTo>
                <a:lnTo>
                  <a:pt x="384" y="726"/>
                </a:lnTo>
                <a:lnTo>
                  <a:pt x="384" y="724"/>
                </a:lnTo>
                <a:lnTo>
                  <a:pt x="382" y="722"/>
                </a:lnTo>
                <a:lnTo>
                  <a:pt x="382" y="724"/>
                </a:lnTo>
                <a:lnTo>
                  <a:pt x="382" y="726"/>
                </a:lnTo>
                <a:lnTo>
                  <a:pt x="386" y="726"/>
                </a:lnTo>
                <a:lnTo>
                  <a:pt x="386" y="730"/>
                </a:lnTo>
                <a:lnTo>
                  <a:pt x="382" y="734"/>
                </a:lnTo>
                <a:lnTo>
                  <a:pt x="380" y="732"/>
                </a:lnTo>
                <a:lnTo>
                  <a:pt x="382" y="730"/>
                </a:lnTo>
                <a:lnTo>
                  <a:pt x="378" y="730"/>
                </a:lnTo>
                <a:lnTo>
                  <a:pt x="378" y="726"/>
                </a:lnTo>
                <a:lnTo>
                  <a:pt x="376" y="726"/>
                </a:lnTo>
                <a:lnTo>
                  <a:pt x="376" y="728"/>
                </a:lnTo>
                <a:lnTo>
                  <a:pt x="372" y="730"/>
                </a:lnTo>
                <a:lnTo>
                  <a:pt x="370" y="730"/>
                </a:lnTo>
                <a:lnTo>
                  <a:pt x="368" y="730"/>
                </a:lnTo>
                <a:lnTo>
                  <a:pt x="368" y="732"/>
                </a:lnTo>
                <a:lnTo>
                  <a:pt x="370" y="732"/>
                </a:lnTo>
                <a:lnTo>
                  <a:pt x="368" y="732"/>
                </a:lnTo>
                <a:lnTo>
                  <a:pt x="368" y="734"/>
                </a:lnTo>
                <a:lnTo>
                  <a:pt x="370" y="736"/>
                </a:lnTo>
                <a:lnTo>
                  <a:pt x="366" y="740"/>
                </a:lnTo>
                <a:lnTo>
                  <a:pt x="362" y="750"/>
                </a:lnTo>
                <a:lnTo>
                  <a:pt x="362" y="756"/>
                </a:lnTo>
                <a:lnTo>
                  <a:pt x="360" y="758"/>
                </a:lnTo>
                <a:lnTo>
                  <a:pt x="360" y="762"/>
                </a:lnTo>
                <a:lnTo>
                  <a:pt x="360" y="764"/>
                </a:lnTo>
                <a:lnTo>
                  <a:pt x="358" y="766"/>
                </a:lnTo>
                <a:lnTo>
                  <a:pt x="370" y="766"/>
                </a:lnTo>
                <a:lnTo>
                  <a:pt x="370" y="776"/>
                </a:lnTo>
                <a:lnTo>
                  <a:pt x="372" y="778"/>
                </a:lnTo>
                <a:lnTo>
                  <a:pt x="372" y="792"/>
                </a:lnTo>
                <a:lnTo>
                  <a:pt x="376" y="796"/>
                </a:lnTo>
                <a:lnTo>
                  <a:pt x="380" y="800"/>
                </a:lnTo>
                <a:lnTo>
                  <a:pt x="380" y="804"/>
                </a:lnTo>
                <a:lnTo>
                  <a:pt x="382" y="808"/>
                </a:lnTo>
                <a:lnTo>
                  <a:pt x="390" y="814"/>
                </a:lnTo>
                <a:lnTo>
                  <a:pt x="392" y="818"/>
                </a:lnTo>
                <a:lnTo>
                  <a:pt x="390" y="824"/>
                </a:lnTo>
                <a:lnTo>
                  <a:pt x="384" y="828"/>
                </a:lnTo>
                <a:lnTo>
                  <a:pt x="382" y="826"/>
                </a:lnTo>
                <a:lnTo>
                  <a:pt x="380" y="822"/>
                </a:lnTo>
                <a:lnTo>
                  <a:pt x="378" y="818"/>
                </a:lnTo>
                <a:lnTo>
                  <a:pt x="374" y="816"/>
                </a:lnTo>
                <a:lnTo>
                  <a:pt x="368" y="810"/>
                </a:lnTo>
                <a:lnTo>
                  <a:pt x="364" y="806"/>
                </a:lnTo>
                <a:lnTo>
                  <a:pt x="362" y="804"/>
                </a:lnTo>
                <a:lnTo>
                  <a:pt x="360" y="804"/>
                </a:lnTo>
                <a:lnTo>
                  <a:pt x="356" y="804"/>
                </a:lnTo>
                <a:lnTo>
                  <a:pt x="356" y="802"/>
                </a:lnTo>
                <a:lnTo>
                  <a:pt x="356" y="800"/>
                </a:lnTo>
                <a:lnTo>
                  <a:pt x="356" y="798"/>
                </a:lnTo>
                <a:lnTo>
                  <a:pt x="352" y="796"/>
                </a:lnTo>
                <a:lnTo>
                  <a:pt x="350" y="794"/>
                </a:lnTo>
                <a:lnTo>
                  <a:pt x="348" y="792"/>
                </a:lnTo>
                <a:lnTo>
                  <a:pt x="346" y="788"/>
                </a:lnTo>
                <a:lnTo>
                  <a:pt x="342" y="786"/>
                </a:lnTo>
                <a:lnTo>
                  <a:pt x="338" y="788"/>
                </a:lnTo>
                <a:lnTo>
                  <a:pt x="334" y="790"/>
                </a:lnTo>
                <a:lnTo>
                  <a:pt x="332" y="790"/>
                </a:lnTo>
                <a:lnTo>
                  <a:pt x="330" y="788"/>
                </a:lnTo>
                <a:lnTo>
                  <a:pt x="328" y="788"/>
                </a:lnTo>
                <a:lnTo>
                  <a:pt x="322" y="790"/>
                </a:lnTo>
                <a:lnTo>
                  <a:pt x="318" y="790"/>
                </a:lnTo>
                <a:lnTo>
                  <a:pt x="316" y="788"/>
                </a:lnTo>
                <a:lnTo>
                  <a:pt x="312" y="782"/>
                </a:lnTo>
                <a:lnTo>
                  <a:pt x="308" y="780"/>
                </a:lnTo>
                <a:lnTo>
                  <a:pt x="304" y="778"/>
                </a:lnTo>
                <a:lnTo>
                  <a:pt x="300" y="778"/>
                </a:lnTo>
                <a:lnTo>
                  <a:pt x="294" y="778"/>
                </a:lnTo>
                <a:lnTo>
                  <a:pt x="288" y="778"/>
                </a:lnTo>
                <a:lnTo>
                  <a:pt x="286" y="774"/>
                </a:lnTo>
                <a:lnTo>
                  <a:pt x="284" y="774"/>
                </a:lnTo>
                <a:lnTo>
                  <a:pt x="280" y="774"/>
                </a:lnTo>
                <a:lnTo>
                  <a:pt x="276" y="776"/>
                </a:lnTo>
                <a:lnTo>
                  <a:pt x="272" y="780"/>
                </a:lnTo>
                <a:lnTo>
                  <a:pt x="272" y="784"/>
                </a:lnTo>
                <a:lnTo>
                  <a:pt x="270" y="782"/>
                </a:lnTo>
                <a:lnTo>
                  <a:pt x="266" y="778"/>
                </a:lnTo>
                <a:lnTo>
                  <a:pt x="262" y="774"/>
                </a:lnTo>
                <a:lnTo>
                  <a:pt x="260" y="772"/>
                </a:lnTo>
                <a:lnTo>
                  <a:pt x="256" y="772"/>
                </a:lnTo>
                <a:lnTo>
                  <a:pt x="254" y="766"/>
                </a:lnTo>
                <a:lnTo>
                  <a:pt x="250" y="764"/>
                </a:lnTo>
                <a:lnTo>
                  <a:pt x="248" y="760"/>
                </a:lnTo>
                <a:lnTo>
                  <a:pt x="246" y="760"/>
                </a:lnTo>
                <a:lnTo>
                  <a:pt x="244" y="760"/>
                </a:lnTo>
                <a:lnTo>
                  <a:pt x="240" y="754"/>
                </a:lnTo>
                <a:lnTo>
                  <a:pt x="240" y="750"/>
                </a:lnTo>
                <a:lnTo>
                  <a:pt x="230" y="754"/>
                </a:lnTo>
                <a:lnTo>
                  <a:pt x="230" y="750"/>
                </a:lnTo>
                <a:lnTo>
                  <a:pt x="236" y="748"/>
                </a:lnTo>
                <a:lnTo>
                  <a:pt x="236" y="744"/>
                </a:lnTo>
                <a:lnTo>
                  <a:pt x="244" y="744"/>
                </a:lnTo>
                <a:lnTo>
                  <a:pt x="244" y="740"/>
                </a:lnTo>
                <a:lnTo>
                  <a:pt x="248" y="738"/>
                </a:lnTo>
                <a:lnTo>
                  <a:pt x="250" y="734"/>
                </a:lnTo>
                <a:lnTo>
                  <a:pt x="250" y="732"/>
                </a:lnTo>
                <a:lnTo>
                  <a:pt x="244" y="730"/>
                </a:lnTo>
                <a:lnTo>
                  <a:pt x="242" y="726"/>
                </a:lnTo>
                <a:lnTo>
                  <a:pt x="252" y="726"/>
                </a:lnTo>
                <a:lnTo>
                  <a:pt x="252" y="720"/>
                </a:lnTo>
                <a:lnTo>
                  <a:pt x="254" y="720"/>
                </a:lnTo>
                <a:lnTo>
                  <a:pt x="256" y="720"/>
                </a:lnTo>
                <a:lnTo>
                  <a:pt x="258" y="718"/>
                </a:lnTo>
                <a:lnTo>
                  <a:pt x="260" y="716"/>
                </a:lnTo>
                <a:lnTo>
                  <a:pt x="268" y="712"/>
                </a:lnTo>
                <a:lnTo>
                  <a:pt x="268" y="710"/>
                </a:lnTo>
                <a:lnTo>
                  <a:pt x="266" y="710"/>
                </a:lnTo>
                <a:lnTo>
                  <a:pt x="264" y="712"/>
                </a:lnTo>
                <a:lnTo>
                  <a:pt x="260" y="712"/>
                </a:lnTo>
                <a:lnTo>
                  <a:pt x="262" y="708"/>
                </a:lnTo>
                <a:lnTo>
                  <a:pt x="264" y="704"/>
                </a:lnTo>
                <a:lnTo>
                  <a:pt x="270" y="702"/>
                </a:lnTo>
                <a:lnTo>
                  <a:pt x="274" y="702"/>
                </a:lnTo>
                <a:lnTo>
                  <a:pt x="276" y="700"/>
                </a:lnTo>
                <a:lnTo>
                  <a:pt x="278" y="690"/>
                </a:lnTo>
                <a:lnTo>
                  <a:pt x="278" y="686"/>
                </a:lnTo>
                <a:lnTo>
                  <a:pt x="276" y="684"/>
                </a:lnTo>
                <a:lnTo>
                  <a:pt x="276" y="680"/>
                </a:lnTo>
                <a:lnTo>
                  <a:pt x="276" y="678"/>
                </a:lnTo>
                <a:lnTo>
                  <a:pt x="276" y="676"/>
                </a:lnTo>
                <a:lnTo>
                  <a:pt x="274" y="674"/>
                </a:lnTo>
                <a:lnTo>
                  <a:pt x="272" y="672"/>
                </a:lnTo>
                <a:lnTo>
                  <a:pt x="274" y="672"/>
                </a:lnTo>
                <a:lnTo>
                  <a:pt x="276" y="668"/>
                </a:lnTo>
                <a:lnTo>
                  <a:pt x="276" y="666"/>
                </a:lnTo>
                <a:lnTo>
                  <a:pt x="274" y="666"/>
                </a:lnTo>
                <a:lnTo>
                  <a:pt x="270" y="664"/>
                </a:lnTo>
                <a:lnTo>
                  <a:pt x="270" y="662"/>
                </a:lnTo>
                <a:lnTo>
                  <a:pt x="272" y="660"/>
                </a:lnTo>
                <a:lnTo>
                  <a:pt x="270" y="656"/>
                </a:lnTo>
                <a:lnTo>
                  <a:pt x="252" y="650"/>
                </a:lnTo>
                <a:lnTo>
                  <a:pt x="248" y="648"/>
                </a:lnTo>
                <a:lnTo>
                  <a:pt x="244" y="646"/>
                </a:lnTo>
                <a:lnTo>
                  <a:pt x="242" y="644"/>
                </a:lnTo>
                <a:lnTo>
                  <a:pt x="242" y="642"/>
                </a:lnTo>
                <a:lnTo>
                  <a:pt x="238" y="640"/>
                </a:lnTo>
                <a:lnTo>
                  <a:pt x="234" y="640"/>
                </a:lnTo>
                <a:lnTo>
                  <a:pt x="230" y="642"/>
                </a:lnTo>
                <a:lnTo>
                  <a:pt x="222" y="646"/>
                </a:lnTo>
                <a:lnTo>
                  <a:pt x="220" y="642"/>
                </a:lnTo>
                <a:lnTo>
                  <a:pt x="220" y="638"/>
                </a:lnTo>
                <a:lnTo>
                  <a:pt x="218" y="636"/>
                </a:lnTo>
                <a:lnTo>
                  <a:pt x="212" y="634"/>
                </a:lnTo>
                <a:lnTo>
                  <a:pt x="210" y="630"/>
                </a:lnTo>
                <a:lnTo>
                  <a:pt x="210" y="628"/>
                </a:lnTo>
                <a:lnTo>
                  <a:pt x="208" y="628"/>
                </a:lnTo>
                <a:lnTo>
                  <a:pt x="204" y="630"/>
                </a:lnTo>
                <a:lnTo>
                  <a:pt x="198" y="626"/>
                </a:lnTo>
                <a:lnTo>
                  <a:pt x="194" y="626"/>
                </a:lnTo>
                <a:lnTo>
                  <a:pt x="190" y="626"/>
                </a:lnTo>
                <a:lnTo>
                  <a:pt x="188" y="626"/>
                </a:lnTo>
                <a:lnTo>
                  <a:pt x="186" y="624"/>
                </a:lnTo>
                <a:lnTo>
                  <a:pt x="186" y="622"/>
                </a:lnTo>
                <a:lnTo>
                  <a:pt x="186" y="620"/>
                </a:lnTo>
                <a:lnTo>
                  <a:pt x="184" y="620"/>
                </a:lnTo>
                <a:lnTo>
                  <a:pt x="184" y="618"/>
                </a:lnTo>
                <a:lnTo>
                  <a:pt x="182" y="614"/>
                </a:lnTo>
                <a:lnTo>
                  <a:pt x="182" y="612"/>
                </a:lnTo>
                <a:lnTo>
                  <a:pt x="180" y="608"/>
                </a:lnTo>
                <a:lnTo>
                  <a:pt x="180" y="606"/>
                </a:lnTo>
                <a:lnTo>
                  <a:pt x="178" y="606"/>
                </a:lnTo>
                <a:lnTo>
                  <a:pt x="174" y="606"/>
                </a:lnTo>
                <a:lnTo>
                  <a:pt x="170" y="604"/>
                </a:lnTo>
                <a:lnTo>
                  <a:pt x="168" y="606"/>
                </a:lnTo>
                <a:lnTo>
                  <a:pt x="166" y="608"/>
                </a:lnTo>
                <a:lnTo>
                  <a:pt x="162" y="608"/>
                </a:lnTo>
                <a:lnTo>
                  <a:pt x="160" y="604"/>
                </a:lnTo>
                <a:lnTo>
                  <a:pt x="160" y="588"/>
                </a:lnTo>
                <a:lnTo>
                  <a:pt x="158" y="586"/>
                </a:lnTo>
                <a:lnTo>
                  <a:pt x="156" y="584"/>
                </a:lnTo>
                <a:lnTo>
                  <a:pt x="154" y="584"/>
                </a:lnTo>
                <a:lnTo>
                  <a:pt x="154" y="580"/>
                </a:lnTo>
                <a:lnTo>
                  <a:pt x="156" y="578"/>
                </a:lnTo>
                <a:lnTo>
                  <a:pt x="158" y="578"/>
                </a:lnTo>
                <a:lnTo>
                  <a:pt x="162" y="580"/>
                </a:lnTo>
                <a:lnTo>
                  <a:pt x="164" y="580"/>
                </a:lnTo>
                <a:lnTo>
                  <a:pt x="166" y="578"/>
                </a:lnTo>
                <a:lnTo>
                  <a:pt x="166" y="576"/>
                </a:lnTo>
                <a:lnTo>
                  <a:pt x="164" y="570"/>
                </a:lnTo>
                <a:lnTo>
                  <a:pt x="160" y="566"/>
                </a:lnTo>
                <a:lnTo>
                  <a:pt x="156" y="562"/>
                </a:lnTo>
                <a:lnTo>
                  <a:pt x="154" y="560"/>
                </a:lnTo>
                <a:lnTo>
                  <a:pt x="154" y="558"/>
                </a:lnTo>
                <a:lnTo>
                  <a:pt x="154" y="550"/>
                </a:lnTo>
                <a:lnTo>
                  <a:pt x="152" y="544"/>
                </a:lnTo>
                <a:lnTo>
                  <a:pt x="150" y="540"/>
                </a:lnTo>
                <a:lnTo>
                  <a:pt x="150" y="536"/>
                </a:lnTo>
                <a:lnTo>
                  <a:pt x="148" y="536"/>
                </a:lnTo>
                <a:lnTo>
                  <a:pt x="146" y="534"/>
                </a:lnTo>
                <a:lnTo>
                  <a:pt x="146" y="532"/>
                </a:lnTo>
                <a:lnTo>
                  <a:pt x="144" y="530"/>
                </a:lnTo>
                <a:lnTo>
                  <a:pt x="142" y="530"/>
                </a:lnTo>
                <a:lnTo>
                  <a:pt x="138" y="528"/>
                </a:lnTo>
                <a:lnTo>
                  <a:pt x="132" y="526"/>
                </a:lnTo>
                <a:lnTo>
                  <a:pt x="130" y="526"/>
                </a:lnTo>
                <a:lnTo>
                  <a:pt x="126" y="528"/>
                </a:lnTo>
                <a:lnTo>
                  <a:pt x="124" y="528"/>
                </a:lnTo>
                <a:lnTo>
                  <a:pt x="124" y="526"/>
                </a:lnTo>
                <a:lnTo>
                  <a:pt x="122" y="524"/>
                </a:lnTo>
                <a:lnTo>
                  <a:pt x="120" y="518"/>
                </a:lnTo>
                <a:lnTo>
                  <a:pt x="116" y="512"/>
                </a:lnTo>
                <a:lnTo>
                  <a:pt x="114" y="510"/>
                </a:lnTo>
                <a:lnTo>
                  <a:pt x="112" y="510"/>
                </a:lnTo>
                <a:lnTo>
                  <a:pt x="110" y="508"/>
                </a:lnTo>
                <a:lnTo>
                  <a:pt x="110" y="498"/>
                </a:lnTo>
                <a:lnTo>
                  <a:pt x="106" y="500"/>
                </a:lnTo>
                <a:lnTo>
                  <a:pt x="104" y="500"/>
                </a:lnTo>
                <a:lnTo>
                  <a:pt x="102" y="498"/>
                </a:lnTo>
                <a:lnTo>
                  <a:pt x="102" y="494"/>
                </a:lnTo>
                <a:lnTo>
                  <a:pt x="100" y="494"/>
                </a:lnTo>
                <a:lnTo>
                  <a:pt x="102" y="490"/>
                </a:lnTo>
                <a:lnTo>
                  <a:pt x="102" y="486"/>
                </a:lnTo>
                <a:lnTo>
                  <a:pt x="104" y="486"/>
                </a:lnTo>
                <a:lnTo>
                  <a:pt x="108" y="482"/>
                </a:lnTo>
                <a:lnTo>
                  <a:pt x="110" y="480"/>
                </a:lnTo>
                <a:lnTo>
                  <a:pt x="112" y="480"/>
                </a:lnTo>
                <a:lnTo>
                  <a:pt x="114" y="470"/>
                </a:lnTo>
                <a:lnTo>
                  <a:pt x="112" y="462"/>
                </a:lnTo>
                <a:lnTo>
                  <a:pt x="116" y="460"/>
                </a:lnTo>
                <a:lnTo>
                  <a:pt x="116" y="458"/>
                </a:lnTo>
                <a:lnTo>
                  <a:pt x="118" y="456"/>
                </a:lnTo>
                <a:lnTo>
                  <a:pt x="116" y="452"/>
                </a:lnTo>
                <a:lnTo>
                  <a:pt x="114" y="450"/>
                </a:lnTo>
                <a:lnTo>
                  <a:pt x="118" y="440"/>
                </a:lnTo>
                <a:lnTo>
                  <a:pt x="120" y="442"/>
                </a:lnTo>
                <a:lnTo>
                  <a:pt x="122" y="440"/>
                </a:lnTo>
                <a:lnTo>
                  <a:pt x="126" y="442"/>
                </a:lnTo>
                <a:lnTo>
                  <a:pt x="130" y="442"/>
                </a:lnTo>
                <a:lnTo>
                  <a:pt x="132" y="440"/>
                </a:lnTo>
                <a:lnTo>
                  <a:pt x="136" y="436"/>
                </a:lnTo>
                <a:lnTo>
                  <a:pt x="140" y="438"/>
                </a:lnTo>
                <a:lnTo>
                  <a:pt x="142" y="438"/>
                </a:lnTo>
                <a:lnTo>
                  <a:pt x="146" y="438"/>
                </a:lnTo>
                <a:lnTo>
                  <a:pt x="148" y="436"/>
                </a:lnTo>
                <a:lnTo>
                  <a:pt x="144" y="436"/>
                </a:lnTo>
                <a:lnTo>
                  <a:pt x="142" y="432"/>
                </a:lnTo>
                <a:lnTo>
                  <a:pt x="138" y="428"/>
                </a:lnTo>
                <a:lnTo>
                  <a:pt x="128" y="430"/>
                </a:lnTo>
                <a:lnTo>
                  <a:pt x="116" y="420"/>
                </a:lnTo>
                <a:lnTo>
                  <a:pt x="118" y="418"/>
                </a:lnTo>
                <a:lnTo>
                  <a:pt x="118" y="416"/>
                </a:lnTo>
                <a:lnTo>
                  <a:pt x="110" y="420"/>
                </a:lnTo>
                <a:lnTo>
                  <a:pt x="108" y="420"/>
                </a:lnTo>
                <a:lnTo>
                  <a:pt x="116" y="414"/>
                </a:lnTo>
                <a:lnTo>
                  <a:pt x="140" y="398"/>
                </a:lnTo>
                <a:lnTo>
                  <a:pt x="156" y="388"/>
                </a:lnTo>
                <a:lnTo>
                  <a:pt x="162" y="382"/>
                </a:lnTo>
                <a:lnTo>
                  <a:pt x="162" y="378"/>
                </a:lnTo>
                <a:lnTo>
                  <a:pt x="160" y="372"/>
                </a:lnTo>
                <a:lnTo>
                  <a:pt x="160" y="370"/>
                </a:lnTo>
                <a:lnTo>
                  <a:pt x="158" y="370"/>
                </a:lnTo>
                <a:lnTo>
                  <a:pt x="152" y="368"/>
                </a:lnTo>
                <a:lnTo>
                  <a:pt x="150" y="366"/>
                </a:lnTo>
                <a:lnTo>
                  <a:pt x="150" y="364"/>
                </a:lnTo>
                <a:lnTo>
                  <a:pt x="150" y="358"/>
                </a:lnTo>
                <a:lnTo>
                  <a:pt x="150" y="354"/>
                </a:lnTo>
                <a:lnTo>
                  <a:pt x="154" y="350"/>
                </a:lnTo>
                <a:lnTo>
                  <a:pt x="154" y="348"/>
                </a:lnTo>
                <a:lnTo>
                  <a:pt x="154" y="346"/>
                </a:lnTo>
                <a:lnTo>
                  <a:pt x="152" y="340"/>
                </a:lnTo>
                <a:lnTo>
                  <a:pt x="150" y="336"/>
                </a:lnTo>
                <a:lnTo>
                  <a:pt x="148" y="334"/>
                </a:lnTo>
                <a:lnTo>
                  <a:pt x="144" y="330"/>
                </a:lnTo>
                <a:lnTo>
                  <a:pt x="144" y="326"/>
                </a:lnTo>
                <a:lnTo>
                  <a:pt x="142" y="318"/>
                </a:lnTo>
                <a:lnTo>
                  <a:pt x="142" y="314"/>
                </a:lnTo>
                <a:lnTo>
                  <a:pt x="142" y="310"/>
                </a:lnTo>
                <a:lnTo>
                  <a:pt x="144" y="308"/>
                </a:lnTo>
                <a:lnTo>
                  <a:pt x="142" y="306"/>
                </a:lnTo>
                <a:lnTo>
                  <a:pt x="142" y="302"/>
                </a:lnTo>
                <a:lnTo>
                  <a:pt x="142" y="298"/>
                </a:lnTo>
                <a:lnTo>
                  <a:pt x="140" y="294"/>
                </a:lnTo>
                <a:lnTo>
                  <a:pt x="134" y="268"/>
                </a:lnTo>
                <a:lnTo>
                  <a:pt x="134" y="266"/>
                </a:lnTo>
                <a:lnTo>
                  <a:pt x="136" y="262"/>
                </a:lnTo>
                <a:lnTo>
                  <a:pt x="142" y="256"/>
                </a:lnTo>
                <a:lnTo>
                  <a:pt x="142" y="252"/>
                </a:lnTo>
                <a:lnTo>
                  <a:pt x="140" y="248"/>
                </a:lnTo>
                <a:lnTo>
                  <a:pt x="138" y="244"/>
                </a:lnTo>
                <a:lnTo>
                  <a:pt x="136" y="246"/>
                </a:lnTo>
                <a:lnTo>
                  <a:pt x="134" y="244"/>
                </a:lnTo>
                <a:lnTo>
                  <a:pt x="132" y="240"/>
                </a:lnTo>
                <a:lnTo>
                  <a:pt x="132" y="234"/>
                </a:lnTo>
                <a:lnTo>
                  <a:pt x="134" y="226"/>
                </a:lnTo>
                <a:lnTo>
                  <a:pt x="138" y="222"/>
                </a:lnTo>
                <a:lnTo>
                  <a:pt x="138" y="224"/>
                </a:lnTo>
                <a:lnTo>
                  <a:pt x="140" y="226"/>
                </a:lnTo>
                <a:lnTo>
                  <a:pt x="142" y="226"/>
                </a:lnTo>
                <a:lnTo>
                  <a:pt x="144" y="220"/>
                </a:lnTo>
                <a:lnTo>
                  <a:pt x="144" y="216"/>
                </a:lnTo>
                <a:lnTo>
                  <a:pt x="144" y="210"/>
                </a:lnTo>
                <a:lnTo>
                  <a:pt x="142" y="208"/>
                </a:lnTo>
                <a:lnTo>
                  <a:pt x="144" y="208"/>
                </a:lnTo>
                <a:lnTo>
                  <a:pt x="146" y="208"/>
                </a:lnTo>
                <a:lnTo>
                  <a:pt x="148" y="206"/>
                </a:lnTo>
                <a:lnTo>
                  <a:pt x="152" y="204"/>
                </a:lnTo>
                <a:lnTo>
                  <a:pt x="156" y="202"/>
                </a:lnTo>
                <a:lnTo>
                  <a:pt x="160" y="202"/>
                </a:lnTo>
                <a:lnTo>
                  <a:pt x="162" y="204"/>
                </a:lnTo>
                <a:lnTo>
                  <a:pt x="164" y="206"/>
                </a:lnTo>
                <a:lnTo>
                  <a:pt x="164" y="202"/>
                </a:lnTo>
                <a:lnTo>
                  <a:pt x="168" y="202"/>
                </a:lnTo>
                <a:lnTo>
                  <a:pt x="168" y="200"/>
                </a:lnTo>
                <a:lnTo>
                  <a:pt x="170" y="200"/>
                </a:lnTo>
                <a:lnTo>
                  <a:pt x="180" y="206"/>
                </a:lnTo>
                <a:lnTo>
                  <a:pt x="172" y="210"/>
                </a:lnTo>
                <a:lnTo>
                  <a:pt x="172" y="212"/>
                </a:lnTo>
                <a:lnTo>
                  <a:pt x="178" y="214"/>
                </a:lnTo>
                <a:lnTo>
                  <a:pt x="182" y="214"/>
                </a:lnTo>
                <a:lnTo>
                  <a:pt x="186" y="214"/>
                </a:lnTo>
                <a:lnTo>
                  <a:pt x="188" y="214"/>
                </a:lnTo>
                <a:lnTo>
                  <a:pt x="190" y="214"/>
                </a:lnTo>
                <a:lnTo>
                  <a:pt x="190" y="216"/>
                </a:lnTo>
                <a:lnTo>
                  <a:pt x="196" y="216"/>
                </a:lnTo>
                <a:lnTo>
                  <a:pt x="204" y="218"/>
                </a:lnTo>
                <a:lnTo>
                  <a:pt x="208" y="222"/>
                </a:lnTo>
                <a:lnTo>
                  <a:pt x="210" y="222"/>
                </a:lnTo>
                <a:lnTo>
                  <a:pt x="214" y="222"/>
                </a:lnTo>
                <a:lnTo>
                  <a:pt x="216" y="224"/>
                </a:lnTo>
                <a:lnTo>
                  <a:pt x="218" y="226"/>
                </a:lnTo>
                <a:lnTo>
                  <a:pt x="220" y="226"/>
                </a:lnTo>
                <a:lnTo>
                  <a:pt x="222" y="226"/>
                </a:lnTo>
                <a:lnTo>
                  <a:pt x="226" y="228"/>
                </a:lnTo>
                <a:lnTo>
                  <a:pt x="232" y="230"/>
                </a:lnTo>
                <a:lnTo>
                  <a:pt x="238" y="232"/>
                </a:lnTo>
                <a:lnTo>
                  <a:pt x="242" y="236"/>
                </a:lnTo>
                <a:lnTo>
                  <a:pt x="248" y="236"/>
                </a:lnTo>
                <a:lnTo>
                  <a:pt x="256" y="242"/>
                </a:lnTo>
                <a:lnTo>
                  <a:pt x="262" y="250"/>
                </a:lnTo>
                <a:lnTo>
                  <a:pt x="266" y="248"/>
                </a:lnTo>
                <a:lnTo>
                  <a:pt x="268" y="250"/>
                </a:lnTo>
                <a:lnTo>
                  <a:pt x="270" y="254"/>
                </a:lnTo>
                <a:lnTo>
                  <a:pt x="276" y="254"/>
                </a:lnTo>
                <a:lnTo>
                  <a:pt x="286" y="264"/>
                </a:lnTo>
                <a:lnTo>
                  <a:pt x="288" y="270"/>
                </a:lnTo>
                <a:lnTo>
                  <a:pt x="288" y="274"/>
                </a:lnTo>
                <a:lnTo>
                  <a:pt x="286" y="280"/>
                </a:lnTo>
                <a:lnTo>
                  <a:pt x="284" y="282"/>
                </a:lnTo>
                <a:lnTo>
                  <a:pt x="282" y="284"/>
                </a:lnTo>
                <a:lnTo>
                  <a:pt x="280" y="286"/>
                </a:lnTo>
                <a:lnTo>
                  <a:pt x="280" y="288"/>
                </a:lnTo>
                <a:lnTo>
                  <a:pt x="278" y="288"/>
                </a:lnTo>
                <a:lnTo>
                  <a:pt x="276" y="288"/>
                </a:lnTo>
                <a:lnTo>
                  <a:pt x="272" y="294"/>
                </a:lnTo>
                <a:lnTo>
                  <a:pt x="266" y="296"/>
                </a:lnTo>
                <a:lnTo>
                  <a:pt x="262" y="298"/>
                </a:lnTo>
                <a:lnTo>
                  <a:pt x="258" y="298"/>
                </a:lnTo>
                <a:lnTo>
                  <a:pt x="256" y="298"/>
                </a:lnTo>
                <a:lnTo>
                  <a:pt x="244" y="296"/>
                </a:lnTo>
                <a:lnTo>
                  <a:pt x="232" y="296"/>
                </a:lnTo>
                <a:lnTo>
                  <a:pt x="226" y="292"/>
                </a:lnTo>
                <a:lnTo>
                  <a:pt x="218" y="292"/>
                </a:lnTo>
                <a:lnTo>
                  <a:pt x="216" y="290"/>
                </a:lnTo>
                <a:lnTo>
                  <a:pt x="212" y="288"/>
                </a:lnTo>
                <a:lnTo>
                  <a:pt x="208" y="288"/>
                </a:lnTo>
                <a:lnTo>
                  <a:pt x="204" y="280"/>
                </a:lnTo>
                <a:lnTo>
                  <a:pt x="202" y="282"/>
                </a:lnTo>
                <a:lnTo>
                  <a:pt x="202" y="286"/>
                </a:lnTo>
                <a:lnTo>
                  <a:pt x="200" y="286"/>
                </a:lnTo>
                <a:lnTo>
                  <a:pt x="200" y="284"/>
                </a:lnTo>
                <a:lnTo>
                  <a:pt x="194" y="282"/>
                </a:lnTo>
                <a:lnTo>
                  <a:pt x="192" y="278"/>
                </a:lnTo>
                <a:lnTo>
                  <a:pt x="188" y="278"/>
                </a:lnTo>
                <a:lnTo>
                  <a:pt x="182" y="278"/>
                </a:lnTo>
                <a:lnTo>
                  <a:pt x="180" y="274"/>
                </a:lnTo>
                <a:lnTo>
                  <a:pt x="178" y="270"/>
                </a:lnTo>
                <a:lnTo>
                  <a:pt x="172" y="268"/>
                </a:lnTo>
                <a:lnTo>
                  <a:pt x="170" y="270"/>
                </a:lnTo>
                <a:lnTo>
                  <a:pt x="172" y="270"/>
                </a:lnTo>
                <a:lnTo>
                  <a:pt x="176" y="278"/>
                </a:lnTo>
                <a:lnTo>
                  <a:pt x="178" y="280"/>
                </a:lnTo>
                <a:lnTo>
                  <a:pt x="176" y="282"/>
                </a:lnTo>
                <a:lnTo>
                  <a:pt x="182" y="282"/>
                </a:lnTo>
                <a:lnTo>
                  <a:pt x="184" y="284"/>
                </a:lnTo>
                <a:lnTo>
                  <a:pt x="180" y="286"/>
                </a:lnTo>
                <a:lnTo>
                  <a:pt x="180" y="288"/>
                </a:lnTo>
                <a:lnTo>
                  <a:pt x="182" y="290"/>
                </a:lnTo>
                <a:lnTo>
                  <a:pt x="182" y="292"/>
                </a:lnTo>
                <a:lnTo>
                  <a:pt x="186" y="292"/>
                </a:lnTo>
                <a:lnTo>
                  <a:pt x="188" y="290"/>
                </a:lnTo>
                <a:lnTo>
                  <a:pt x="188" y="294"/>
                </a:lnTo>
                <a:lnTo>
                  <a:pt x="182" y="294"/>
                </a:lnTo>
                <a:lnTo>
                  <a:pt x="186" y="296"/>
                </a:lnTo>
                <a:lnTo>
                  <a:pt x="196" y="298"/>
                </a:lnTo>
                <a:lnTo>
                  <a:pt x="198" y="300"/>
                </a:lnTo>
                <a:lnTo>
                  <a:pt x="202" y="300"/>
                </a:lnTo>
                <a:lnTo>
                  <a:pt x="206" y="300"/>
                </a:lnTo>
                <a:lnTo>
                  <a:pt x="206" y="304"/>
                </a:lnTo>
                <a:lnTo>
                  <a:pt x="208" y="306"/>
                </a:lnTo>
                <a:lnTo>
                  <a:pt x="212" y="306"/>
                </a:lnTo>
                <a:lnTo>
                  <a:pt x="212" y="308"/>
                </a:lnTo>
                <a:lnTo>
                  <a:pt x="212" y="310"/>
                </a:lnTo>
                <a:lnTo>
                  <a:pt x="210" y="312"/>
                </a:lnTo>
                <a:lnTo>
                  <a:pt x="210" y="318"/>
                </a:lnTo>
                <a:lnTo>
                  <a:pt x="212" y="322"/>
                </a:lnTo>
                <a:lnTo>
                  <a:pt x="214" y="342"/>
                </a:lnTo>
                <a:lnTo>
                  <a:pt x="216" y="342"/>
                </a:lnTo>
                <a:lnTo>
                  <a:pt x="218" y="344"/>
                </a:lnTo>
                <a:lnTo>
                  <a:pt x="220" y="342"/>
                </a:lnTo>
                <a:lnTo>
                  <a:pt x="222" y="340"/>
                </a:lnTo>
                <a:lnTo>
                  <a:pt x="226" y="344"/>
                </a:lnTo>
                <a:lnTo>
                  <a:pt x="226" y="352"/>
                </a:lnTo>
                <a:lnTo>
                  <a:pt x="234" y="350"/>
                </a:lnTo>
                <a:lnTo>
                  <a:pt x="240" y="352"/>
                </a:lnTo>
                <a:lnTo>
                  <a:pt x="244" y="354"/>
                </a:lnTo>
                <a:lnTo>
                  <a:pt x="244" y="356"/>
                </a:lnTo>
                <a:lnTo>
                  <a:pt x="246" y="356"/>
                </a:lnTo>
                <a:lnTo>
                  <a:pt x="248" y="354"/>
                </a:lnTo>
                <a:lnTo>
                  <a:pt x="248" y="352"/>
                </a:lnTo>
                <a:lnTo>
                  <a:pt x="252" y="352"/>
                </a:lnTo>
                <a:lnTo>
                  <a:pt x="252" y="350"/>
                </a:lnTo>
                <a:lnTo>
                  <a:pt x="252" y="338"/>
                </a:lnTo>
                <a:lnTo>
                  <a:pt x="246" y="336"/>
                </a:lnTo>
                <a:lnTo>
                  <a:pt x="242" y="330"/>
                </a:lnTo>
                <a:lnTo>
                  <a:pt x="240" y="324"/>
                </a:lnTo>
                <a:lnTo>
                  <a:pt x="244" y="324"/>
                </a:lnTo>
                <a:lnTo>
                  <a:pt x="244" y="318"/>
                </a:lnTo>
                <a:lnTo>
                  <a:pt x="242" y="318"/>
                </a:lnTo>
                <a:lnTo>
                  <a:pt x="242" y="316"/>
                </a:lnTo>
                <a:lnTo>
                  <a:pt x="244" y="316"/>
                </a:lnTo>
                <a:lnTo>
                  <a:pt x="248" y="316"/>
                </a:lnTo>
                <a:lnTo>
                  <a:pt x="250" y="318"/>
                </a:lnTo>
                <a:lnTo>
                  <a:pt x="252" y="320"/>
                </a:lnTo>
                <a:lnTo>
                  <a:pt x="260" y="324"/>
                </a:lnTo>
                <a:lnTo>
                  <a:pt x="260" y="326"/>
                </a:lnTo>
                <a:lnTo>
                  <a:pt x="264" y="328"/>
                </a:lnTo>
                <a:lnTo>
                  <a:pt x="268" y="328"/>
                </a:lnTo>
                <a:lnTo>
                  <a:pt x="272" y="330"/>
                </a:lnTo>
                <a:lnTo>
                  <a:pt x="284" y="332"/>
                </a:lnTo>
                <a:lnTo>
                  <a:pt x="282" y="328"/>
                </a:lnTo>
                <a:lnTo>
                  <a:pt x="280" y="322"/>
                </a:lnTo>
                <a:lnTo>
                  <a:pt x="276" y="318"/>
                </a:lnTo>
                <a:lnTo>
                  <a:pt x="274" y="316"/>
                </a:lnTo>
                <a:lnTo>
                  <a:pt x="272" y="314"/>
                </a:lnTo>
                <a:lnTo>
                  <a:pt x="272" y="310"/>
                </a:lnTo>
                <a:lnTo>
                  <a:pt x="278" y="306"/>
                </a:lnTo>
                <a:lnTo>
                  <a:pt x="284" y="302"/>
                </a:lnTo>
                <a:lnTo>
                  <a:pt x="286" y="296"/>
                </a:lnTo>
                <a:lnTo>
                  <a:pt x="288" y="296"/>
                </a:lnTo>
                <a:lnTo>
                  <a:pt x="292" y="296"/>
                </a:lnTo>
                <a:lnTo>
                  <a:pt x="296" y="292"/>
                </a:lnTo>
                <a:lnTo>
                  <a:pt x="298" y="290"/>
                </a:lnTo>
                <a:lnTo>
                  <a:pt x="302" y="290"/>
                </a:lnTo>
                <a:lnTo>
                  <a:pt x="306" y="294"/>
                </a:lnTo>
                <a:lnTo>
                  <a:pt x="310" y="294"/>
                </a:lnTo>
                <a:lnTo>
                  <a:pt x="314" y="300"/>
                </a:lnTo>
                <a:lnTo>
                  <a:pt x="314" y="302"/>
                </a:lnTo>
                <a:lnTo>
                  <a:pt x="320" y="302"/>
                </a:lnTo>
                <a:lnTo>
                  <a:pt x="320" y="294"/>
                </a:lnTo>
                <a:lnTo>
                  <a:pt x="324" y="286"/>
                </a:lnTo>
                <a:lnTo>
                  <a:pt x="328" y="282"/>
                </a:lnTo>
                <a:lnTo>
                  <a:pt x="328" y="280"/>
                </a:lnTo>
                <a:lnTo>
                  <a:pt x="328" y="276"/>
                </a:lnTo>
                <a:lnTo>
                  <a:pt x="324" y="272"/>
                </a:lnTo>
                <a:lnTo>
                  <a:pt x="322" y="270"/>
                </a:lnTo>
                <a:lnTo>
                  <a:pt x="322" y="266"/>
                </a:lnTo>
                <a:lnTo>
                  <a:pt x="324" y="264"/>
                </a:lnTo>
                <a:lnTo>
                  <a:pt x="326" y="260"/>
                </a:lnTo>
                <a:lnTo>
                  <a:pt x="328" y="260"/>
                </a:lnTo>
                <a:lnTo>
                  <a:pt x="328" y="256"/>
                </a:lnTo>
                <a:lnTo>
                  <a:pt x="330" y="256"/>
                </a:lnTo>
                <a:lnTo>
                  <a:pt x="332" y="250"/>
                </a:lnTo>
                <a:lnTo>
                  <a:pt x="332" y="246"/>
                </a:lnTo>
                <a:lnTo>
                  <a:pt x="328" y="242"/>
                </a:lnTo>
                <a:lnTo>
                  <a:pt x="322" y="236"/>
                </a:lnTo>
                <a:lnTo>
                  <a:pt x="322" y="232"/>
                </a:lnTo>
                <a:lnTo>
                  <a:pt x="328" y="236"/>
                </a:lnTo>
                <a:lnTo>
                  <a:pt x="336" y="238"/>
                </a:lnTo>
                <a:lnTo>
                  <a:pt x="338" y="240"/>
                </a:lnTo>
                <a:lnTo>
                  <a:pt x="344" y="240"/>
                </a:lnTo>
                <a:lnTo>
                  <a:pt x="350" y="242"/>
                </a:lnTo>
                <a:lnTo>
                  <a:pt x="354" y="244"/>
                </a:lnTo>
                <a:lnTo>
                  <a:pt x="356" y="248"/>
                </a:lnTo>
                <a:lnTo>
                  <a:pt x="360" y="254"/>
                </a:lnTo>
                <a:lnTo>
                  <a:pt x="362" y="256"/>
                </a:lnTo>
                <a:lnTo>
                  <a:pt x="362" y="260"/>
                </a:lnTo>
                <a:lnTo>
                  <a:pt x="366" y="262"/>
                </a:lnTo>
                <a:lnTo>
                  <a:pt x="364" y="266"/>
                </a:lnTo>
                <a:lnTo>
                  <a:pt x="350" y="266"/>
                </a:lnTo>
                <a:lnTo>
                  <a:pt x="348" y="272"/>
                </a:lnTo>
                <a:lnTo>
                  <a:pt x="346" y="274"/>
                </a:lnTo>
                <a:lnTo>
                  <a:pt x="346" y="278"/>
                </a:lnTo>
                <a:lnTo>
                  <a:pt x="348" y="282"/>
                </a:lnTo>
                <a:lnTo>
                  <a:pt x="350" y="292"/>
                </a:lnTo>
                <a:lnTo>
                  <a:pt x="356" y="292"/>
                </a:lnTo>
                <a:lnTo>
                  <a:pt x="362" y="290"/>
                </a:lnTo>
                <a:lnTo>
                  <a:pt x="370" y="288"/>
                </a:lnTo>
                <a:lnTo>
                  <a:pt x="370" y="286"/>
                </a:lnTo>
                <a:lnTo>
                  <a:pt x="376" y="286"/>
                </a:lnTo>
                <a:lnTo>
                  <a:pt x="376" y="274"/>
                </a:lnTo>
                <a:lnTo>
                  <a:pt x="378" y="264"/>
                </a:lnTo>
                <a:lnTo>
                  <a:pt x="380" y="266"/>
                </a:lnTo>
                <a:lnTo>
                  <a:pt x="382" y="266"/>
                </a:lnTo>
                <a:lnTo>
                  <a:pt x="388" y="262"/>
                </a:lnTo>
                <a:lnTo>
                  <a:pt x="388" y="258"/>
                </a:lnTo>
                <a:lnTo>
                  <a:pt x="398" y="258"/>
                </a:lnTo>
                <a:lnTo>
                  <a:pt x="406" y="256"/>
                </a:lnTo>
                <a:lnTo>
                  <a:pt x="408" y="252"/>
                </a:lnTo>
                <a:lnTo>
                  <a:pt x="414" y="252"/>
                </a:lnTo>
                <a:lnTo>
                  <a:pt x="418" y="248"/>
                </a:lnTo>
                <a:lnTo>
                  <a:pt x="424" y="248"/>
                </a:lnTo>
                <a:lnTo>
                  <a:pt x="426" y="244"/>
                </a:lnTo>
                <a:lnTo>
                  <a:pt x="432" y="244"/>
                </a:lnTo>
                <a:lnTo>
                  <a:pt x="436" y="244"/>
                </a:lnTo>
                <a:lnTo>
                  <a:pt x="436" y="246"/>
                </a:lnTo>
                <a:lnTo>
                  <a:pt x="438" y="248"/>
                </a:lnTo>
                <a:lnTo>
                  <a:pt x="438" y="246"/>
                </a:lnTo>
                <a:lnTo>
                  <a:pt x="438" y="244"/>
                </a:lnTo>
                <a:lnTo>
                  <a:pt x="438" y="242"/>
                </a:lnTo>
                <a:lnTo>
                  <a:pt x="438" y="240"/>
                </a:lnTo>
                <a:lnTo>
                  <a:pt x="446" y="236"/>
                </a:lnTo>
                <a:lnTo>
                  <a:pt x="448" y="234"/>
                </a:lnTo>
                <a:lnTo>
                  <a:pt x="450" y="232"/>
                </a:lnTo>
                <a:lnTo>
                  <a:pt x="452" y="232"/>
                </a:lnTo>
                <a:lnTo>
                  <a:pt x="452" y="234"/>
                </a:lnTo>
                <a:lnTo>
                  <a:pt x="452" y="236"/>
                </a:lnTo>
                <a:lnTo>
                  <a:pt x="450" y="238"/>
                </a:lnTo>
                <a:lnTo>
                  <a:pt x="452" y="238"/>
                </a:lnTo>
                <a:lnTo>
                  <a:pt x="456" y="238"/>
                </a:lnTo>
                <a:lnTo>
                  <a:pt x="456" y="242"/>
                </a:lnTo>
                <a:lnTo>
                  <a:pt x="460" y="244"/>
                </a:lnTo>
                <a:lnTo>
                  <a:pt x="460" y="248"/>
                </a:lnTo>
                <a:lnTo>
                  <a:pt x="452" y="248"/>
                </a:lnTo>
                <a:lnTo>
                  <a:pt x="450" y="250"/>
                </a:lnTo>
                <a:lnTo>
                  <a:pt x="450" y="252"/>
                </a:lnTo>
                <a:lnTo>
                  <a:pt x="462" y="252"/>
                </a:lnTo>
                <a:lnTo>
                  <a:pt x="468" y="248"/>
                </a:lnTo>
                <a:lnTo>
                  <a:pt x="470" y="248"/>
                </a:lnTo>
                <a:lnTo>
                  <a:pt x="470" y="250"/>
                </a:lnTo>
                <a:lnTo>
                  <a:pt x="474" y="252"/>
                </a:lnTo>
                <a:lnTo>
                  <a:pt x="476" y="250"/>
                </a:lnTo>
                <a:lnTo>
                  <a:pt x="474" y="246"/>
                </a:lnTo>
                <a:lnTo>
                  <a:pt x="482" y="242"/>
                </a:lnTo>
                <a:lnTo>
                  <a:pt x="490" y="240"/>
                </a:lnTo>
                <a:lnTo>
                  <a:pt x="494" y="240"/>
                </a:lnTo>
                <a:lnTo>
                  <a:pt x="498" y="240"/>
                </a:lnTo>
                <a:lnTo>
                  <a:pt x="506" y="246"/>
                </a:lnTo>
                <a:lnTo>
                  <a:pt x="510" y="246"/>
                </a:lnTo>
                <a:lnTo>
                  <a:pt x="512" y="242"/>
                </a:lnTo>
                <a:lnTo>
                  <a:pt x="510" y="240"/>
                </a:lnTo>
                <a:lnTo>
                  <a:pt x="510" y="238"/>
                </a:lnTo>
                <a:lnTo>
                  <a:pt x="512" y="238"/>
                </a:lnTo>
                <a:lnTo>
                  <a:pt x="512" y="240"/>
                </a:lnTo>
                <a:lnTo>
                  <a:pt x="514" y="240"/>
                </a:lnTo>
                <a:lnTo>
                  <a:pt x="518" y="238"/>
                </a:lnTo>
                <a:lnTo>
                  <a:pt x="524" y="234"/>
                </a:lnTo>
                <a:lnTo>
                  <a:pt x="530" y="234"/>
                </a:lnTo>
                <a:lnTo>
                  <a:pt x="528" y="248"/>
                </a:lnTo>
                <a:lnTo>
                  <a:pt x="536" y="254"/>
                </a:lnTo>
                <a:lnTo>
                  <a:pt x="538" y="244"/>
                </a:lnTo>
                <a:lnTo>
                  <a:pt x="542" y="242"/>
                </a:lnTo>
                <a:lnTo>
                  <a:pt x="544" y="244"/>
                </a:lnTo>
                <a:lnTo>
                  <a:pt x="546" y="244"/>
                </a:lnTo>
                <a:lnTo>
                  <a:pt x="550" y="244"/>
                </a:lnTo>
                <a:lnTo>
                  <a:pt x="552" y="242"/>
                </a:lnTo>
                <a:lnTo>
                  <a:pt x="552" y="232"/>
                </a:lnTo>
                <a:lnTo>
                  <a:pt x="552" y="226"/>
                </a:lnTo>
                <a:lnTo>
                  <a:pt x="550" y="222"/>
                </a:lnTo>
                <a:lnTo>
                  <a:pt x="548" y="220"/>
                </a:lnTo>
                <a:lnTo>
                  <a:pt x="548" y="218"/>
                </a:lnTo>
                <a:lnTo>
                  <a:pt x="554" y="216"/>
                </a:lnTo>
                <a:lnTo>
                  <a:pt x="556" y="212"/>
                </a:lnTo>
                <a:lnTo>
                  <a:pt x="562" y="212"/>
                </a:lnTo>
                <a:lnTo>
                  <a:pt x="566" y="214"/>
                </a:lnTo>
                <a:lnTo>
                  <a:pt x="572" y="214"/>
                </a:lnTo>
                <a:lnTo>
                  <a:pt x="576" y="212"/>
                </a:lnTo>
                <a:lnTo>
                  <a:pt x="576" y="210"/>
                </a:lnTo>
                <a:lnTo>
                  <a:pt x="578" y="210"/>
                </a:lnTo>
                <a:lnTo>
                  <a:pt x="582" y="210"/>
                </a:lnTo>
                <a:lnTo>
                  <a:pt x="584" y="210"/>
                </a:lnTo>
                <a:lnTo>
                  <a:pt x="586" y="214"/>
                </a:lnTo>
                <a:lnTo>
                  <a:pt x="588" y="214"/>
                </a:lnTo>
                <a:lnTo>
                  <a:pt x="590" y="214"/>
                </a:lnTo>
                <a:lnTo>
                  <a:pt x="590" y="216"/>
                </a:lnTo>
                <a:lnTo>
                  <a:pt x="592" y="218"/>
                </a:lnTo>
                <a:lnTo>
                  <a:pt x="600" y="218"/>
                </a:lnTo>
                <a:lnTo>
                  <a:pt x="606" y="220"/>
                </a:lnTo>
                <a:lnTo>
                  <a:pt x="604" y="232"/>
                </a:lnTo>
                <a:lnTo>
                  <a:pt x="606" y="232"/>
                </a:lnTo>
                <a:lnTo>
                  <a:pt x="610" y="224"/>
                </a:lnTo>
                <a:lnTo>
                  <a:pt x="622" y="228"/>
                </a:lnTo>
                <a:lnTo>
                  <a:pt x="620" y="230"/>
                </a:lnTo>
                <a:lnTo>
                  <a:pt x="620" y="232"/>
                </a:lnTo>
                <a:lnTo>
                  <a:pt x="626" y="234"/>
                </a:lnTo>
                <a:lnTo>
                  <a:pt x="632" y="236"/>
                </a:lnTo>
                <a:lnTo>
                  <a:pt x="638" y="244"/>
                </a:lnTo>
                <a:lnTo>
                  <a:pt x="640" y="248"/>
                </a:lnTo>
                <a:lnTo>
                  <a:pt x="642" y="248"/>
                </a:lnTo>
                <a:lnTo>
                  <a:pt x="644" y="248"/>
                </a:lnTo>
                <a:lnTo>
                  <a:pt x="646" y="254"/>
                </a:lnTo>
                <a:lnTo>
                  <a:pt x="648" y="254"/>
                </a:lnTo>
                <a:lnTo>
                  <a:pt x="652" y="252"/>
                </a:lnTo>
                <a:lnTo>
                  <a:pt x="654" y="244"/>
                </a:lnTo>
                <a:lnTo>
                  <a:pt x="656" y="236"/>
                </a:lnTo>
                <a:lnTo>
                  <a:pt x="654" y="236"/>
                </a:lnTo>
                <a:lnTo>
                  <a:pt x="652" y="238"/>
                </a:lnTo>
                <a:lnTo>
                  <a:pt x="648" y="230"/>
                </a:lnTo>
                <a:lnTo>
                  <a:pt x="648" y="228"/>
                </a:lnTo>
                <a:lnTo>
                  <a:pt x="648" y="226"/>
                </a:lnTo>
                <a:lnTo>
                  <a:pt x="648" y="224"/>
                </a:lnTo>
                <a:lnTo>
                  <a:pt x="652" y="222"/>
                </a:lnTo>
                <a:lnTo>
                  <a:pt x="652" y="218"/>
                </a:lnTo>
                <a:lnTo>
                  <a:pt x="648" y="218"/>
                </a:lnTo>
                <a:lnTo>
                  <a:pt x="646" y="220"/>
                </a:lnTo>
                <a:lnTo>
                  <a:pt x="642" y="216"/>
                </a:lnTo>
                <a:lnTo>
                  <a:pt x="638" y="214"/>
                </a:lnTo>
                <a:lnTo>
                  <a:pt x="636" y="214"/>
                </a:lnTo>
                <a:lnTo>
                  <a:pt x="634" y="216"/>
                </a:lnTo>
                <a:lnTo>
                  <a:pt x="636" y="206"/>
                </a:lnTo>
                <a:lnTo>
                  <a:pt x="638" y="204"/>
                </a:lnTo>
                <a:lnTo>
                  <a:pt x="642" y="200"/>
                </a:lnTo>
                <a:lnTo>
                  <a:pt x="642" y="196"/>
                </a:lnTo>
                <a:lnTo>
                  <a:pt x="640" y="190"/>
                </a:lnTo>
                <a:lnTo>
                  <a:pt x="636" y="182"/>
                </a:lnTo>
                <a:lnTo>
                  <a:pt x="636" y="176"/>
                </a:lnTo>
                <a:lnTo>
                  <a:pt x="636" y="172"/>
                </a:lnTo>
                <a:lnTo>
                  <a:pt x="646" y="166"/>
                </a:lnTo>
                <a:lnTo>
                  <a:pt x="648" y="164"/>
                </a:lnTo>
                <a:lnTo>
                  <a:pt x="650" y="158"/>
                </a:lnTo>
                <a:lnTo>
                  <a:pt x="656" y="152"/>
                </a:lnTo>
                <a:lnTo>
                  <a:pt x="662" y="146"/>
                </a:lnTo>
                <a:lnTo>
                  <a:pt x="664" y="138"/>
                </a:lnTo>
                <a:lnTo>
                  <a:pt x="668" y="132"/>
                </a:lnTo>
                <a:lnTo>
                  <a:pt x="672" y="130"/>
                </a:lnTo>
                <a:lnTo>
                  <a:pt x="674" y="128"/>
                </a:lnTo>
                <a:lnTo>
                  <a:pt x="676" y="124"/>
                </a:lnTo>
                <a:lnTo>
                  <a:pt x="678" y="126"/>
                </a:lnTo>
                <a:lnTo>
                  <a:pt x="694" y="126"/>
                </a:lnTo>
                <a:lnTo>
                  <a:pt x="700" y="124"/>
                </a:lnTo>
                <a:lnTo>
                  <a:pt x="706" y="128"/>
                </a:lnTo>
                <a:lnTo>
                  <a:pt x="710" y="128"/>
                </a:lnTo>
                <a:lnTo>
                  <a:pt x="710" y="134"/>
                </a:lnTo>
                <a:lnTo>
                  <a:pt x="714" y="138"/>
                </a:lnTo>
                <a:lnTo>
                  <a:pt x="714" y="140"/>
                </a:lnTo>
                <a:lnTo>
                  <a:pt x="712" y="140"/>
                </a:lnTo>
                <a:lnTo>
                  <a:pt x="712" y="144"/>
                </a:lnTo>
                <a:lnTo>
                  <a:pt x="714" y="146"/>
                </a:lnTo>
                <a:lnTo>
                  <a:pt x="710" y="150"/>
                </a:lnTo>
                <a:lnTo>
                  <a:pt x="710" y="158"/>
                </a:lnTo>
                <a:lnTo>
                  <a:pt x="710" y="162"/>
                </a:lnTo>
                <a:lnTo>
                  <a:pt x="708" y="166"/>
                </a:lnTo>
                <a:lnTo>
                  <a:pt x="704" y="172"/>
                </a:lnTo>
                <a:lnTo>
                  <a:pt x="702" y="174"/>
                </a:lnTo>
                <a:lnTo>
                  <a:pt x="702" y="180"/>
                </a:lnTo>
                <a:lnTo>
                  <a:pt x="702" y="182"/>
                </a:lnTo>
                <a:lnTo>
                  <a:pt x="704" y="186"/>
                </a:lnTo>
                <a:lnTo>
                  <a:pt x="712" y="188"/>
                </a:lnTo>
                <a:lnTo>
                  <a:pt x="710" y="196"/>
                </a:lnTo>
                <a:lnTo>
                  <a:pt x="714" y="198"/>
                </a:lnTo>
                <a:lnTo>
                  <a:pt x="714" y="206"/>
                </a:lnTo>
                <a:lnTo>
                  <a:pt x="708" y="214"/>
                </a:lnTo>
                <a:lnTo>
                  <a:pt x="708" y="216"/>
                </a:lnTo>
                <a:lnTo>
                  <a:pt x="710" y="218"/>
                </a:lnTo>
                <a:lnTo>
                  <a:pt x="708" y="222"/>
                </a:lnTo>
                <a:lnTo>
                  <a:pt x="708" y="226"/>
                </a:lnTo>
                <a:lnTo>
                  <a:pt x="712" y="228"/>
                </a:lnTo>
                <a:lnTo>
                  <a:pt x="716" y="236"/>
                </a:lnTo>
                <a:lnTo>
                  <a:pt x="722" y="242"/>
                </a:lnTo>
                <a:lnTo>
                  <a:pt x="718" y="254"/>
                </a:lnTo>
                <a:lnTo>
                  <a:pt x="718" y="260"/>
                </a:lnTo>
                <a:lnTo>
                  <a:pt x="722" y="266"/>
                </a:lnTo>
                <a:lnTo>
                  <a:pt x="716" y="268"/>
                </a:lnTo>
                <a:lnTo>
                  <a:pt x="716" y="274"/>
                </a:lnTo>
                <a:lnTo>
                  <a:pt x="712" y="276"/>
                </a:lnTo>
                <a:lnTo>
                  <a:pt x="712" y="280"/>
                </a:lnTo>
                <a:lnTo>
                  <a:pt x="708" y="284"/>
                </a:lnTo>
                <a:lnTo>
                  <a:pt x="700" y="280"/>
                </a:lnTo>
                <a:lnTo>
                  <a:pt x="696" y="286"/>
                </a:lnTo>
                <a:lnTo>
                  <a:pt x="692" y="288"/>
                </a:lnTo>
                <a:lnTo>
                  <a:pt x="684" y="288"/>
                </a:lnTo>
                <a:lnTo>
                  <a:pt x="670" y="288"/>
                </a:lnTo>
                <a:lnTo>
                  <a:pt x="670" y="292"/>
                </a:lnTo>
                <a:lnTo>
                  <a:pt x="678" y="296"/>
                </a:lnTo>
                <a:lnTo>
                  <a:pt x="682" y="300"/>
                </a:lnTo>
                <a:lnTo>
                  <a:pt x="688" y="300"/>
                </a:lnTo>
                <a:lnTo>
                  <a:pt x="690" y="298"/>
                </a:lnTo>
                <a:lnTo>
                  <a:pt x="696" y="298"/>
                </a:lnTo>
                <a:lnTo>
                  <a:pt x="702" y="298"/>
                </a:lnTo>
                <a:lnTo>
                  <a:pt x="702" y="302"/>
                </a:lnTo>
                <a:lnTo>
                  <a:pt x="706" y="304"/>
                </a:lnTo>
                <a:lnTo>
                  <a:pt x="708" y="312"/>
                </a:lnTo>
                <a:lnTo>
                  <a:pt x="710" y="312"/>
                </a:lnTo>
                <a:lnTo>
                  <a:pt x="714" y="312"/>
                </a:lnTo>
                <a:lnTo>
                  <a:pt x="716" y="314"/>
                </a:lnTo>
                <a:lnTo>
                  <a:pt x="712" y="296"/>
                </a:lnTo>
                <a:lnTo>
                  <a:pt x="704" y="294"/>
                </a:lnTo>
                <a:lnTo>
                  <a:pt x="706" y="290"/>
                </a:lnTo>
                <a:lnTo>
                  <a:pt x="716" y="288"/>
                </a:lnTo>
                <a:lnTo>
                  <a:pt x="722" y="286"/>
                </a:lnTo>
                <a:lnTo>
                  <a:pt x="726" y="286"/>
                </a:lnTo>
                <a:lnTo>
                  <a:pt x="734" y="274"/>
                </a:lnTo>
                <a:lnTo>
                  <a:pt x="734" y="270"/>
                </a:lnTo>
                <a:lnTo>
                  <a:pt x="734" y="268"/>
                </a:lnTo>
                <a:lnTo>
                  <a:pt x="736" y="262"/>
                </a:lnTo>
                <a:lnTo>
                  <a:pt x="738" y="258"/>
                </a:lnTo>
                <a:lnTo>
                  <a:pt x="738" y="252"/>
                </a:lnTo>
                <a:lnTo>
                  <a:pt x="734" y="248"/>
                </a:lnTo>
                <a:lnTo>
                  <a:pt x="736" y="244"/>
                </a:lnTo>
                <a:lnTo>
                  <a:pt x="738" y="240"/>
                </a:lnTo>
                <a:lnTo>
                  <a:pt x="738" y="236"/>
                </a:lnTo>
                <a:lnTo>
                  <a:pt x="742" y="236"/>
                </a:lnTo>
                <a:lnTo>
                  <a:pt x="746" y="234"/>
                </a:lnTo>
                <a:lnTo>
                  <a:pt x="756" y="232"/>
                </a:lnTo>
                <a:lnTo>
                  <a:pt x="758" y="228"/>
                </a:lnTo>
                <a:lnTo>
                  <a:pt x="766" y="228"/>
                </a:lnTo>
                <a:lnTo>
                  <a:pt x="770" y="240"/>
                </a:lnTo>
                <a:lnTo>
                  <a:pt x="772" y="244"/>
                </a:lnTo>
                <a:lnTo>
                  <a:pt x="774" y="250"/>
                </a:lnTo>
                <a:lnTo>
                  <a:pt x="774" y="256"/>
                </a:lnTo>
                <a:lnTo>
                  <a:pt x="770" y="270"/>
                </a:lnTo>
                <a:lnTo>
                  <a:pt x="776" y="276"/>
                </a:lnTo>
                <a:lnTo>
                  <a:pt x="782" y="280"/>
                </a:lnTo>
                <a:lnTo>
                  <a:pt x="784" y="278"/>
                </a:lnTo>
                <a:lnTo>
                  <a:pt x="782" y="278"/>
                </a:lnTo>
                <a:lnTo>
                  <a:pt x="782" y="272"/>
                </a:lnTo>
                <a:lnTo>
                  <a:pt x="788" y="270"/>
                </a:lnTo>
                <a:lnTo>
                  <a:pt x="790" y="274"/>
                </a:lnTo>
                <a:lnTo>
                  <a:pt x="798" y="276"/>
                </a:lnTo>
                <a:lnTo>
                  <a:pt x="806" y="276"/>
                </a:lnTo>
                <a:lnTo>
                  <a:pt x="804" y="272"/>
                </a:lnTo>
                <a:lnTo>
                  <a:pt x="796" y="270"/>
                </a:lnTo>
                <a:lnTo>
                  <a:pt x="788" y="268"/>
                </a:lnTo>
                <a:lnTo>
                  <a:pt x="784" y="264"/>
                </a:lnTo>
                <a:lnTo>
                  <a:pt x="780" y="264"/>
                </a:lnTo>
                <a:lnTo>
                  <a:pt x="780" y="258"/>
                </a:lnTo>
                <a:lnTo>
                  <a:pt x="780" y="256"/>
                </a:lnTo>
                <a:lnTo>
                  <a:pt x="788" y="252"/>
                </a:lnTo>
                <a:lnTo>
                  <a:pt x="786" y="248"/>
                </a:lnTo>
                <a:lnTo>
                  <a:pt x="784" y="244"/>
                </a:lnTo>
                <a:lnTo>
                  <a:pt x="784" y="242"/>
                </a:lnTo>
                <a:lnTo>
                  <a:pt x="780" y="240"/>
                </a:lnTo>
                <a:lnTo>
                  <a:pt x="778" y="234"/>
                </a:lnTo>
                <a:lnTo>
                  <a:pt x="776" y="228"/>
                </a:lnTo>
                <a:lnTo>
                  <a:pt x="766" y="224"/>
                </a:lnTo>
                <a:lnTo>
                  <a:pt x="752" y="222"/>
                </a:lnTo>
                <a:lnTo>
                  <a:pt x="748" y="224"/>
                </a:lnTo>
                <a:lnTo>
                  <a:pt x="744" y="226"/>
                </a:lnTo>
                <a:lnTo>
                  <a:pt x="736" y="226"/>
                </a:lnTo>
                <a:lnTo>
                  <a:pt x="734" y="226"/>
                </a:lnTo>
                <a:lnTo>
                  <a:pt x="734" y="228"/>
                </a:lnTo>
                <a:lnTo>
                  <a:pt x="732" y="228"/>
                </a:lnTo>
                <a:lnTo>
                  <a:pt x="730" y="228"/>
                </a:lnTo>
                <a:lnTo>
                  <a:pt x="730" y="220"/>
                </a:lnTo>
                <a:lnTo>
                  <a:pt x="728" y="218"/>
                </a:lnTo>
                <a:lnTo>
                  <a:pt x="726" y="210"/>
                </a:lnTo>
                <a:lnTo>
                  <a:pt x="728" y="206"/>
                </a:lnTo>
                <a:lnTo>
                  <a:pt x="730" y="202"/>
                </a:lnTo>
                <a:lnTo>
                  <a:pt x="730" y="196"/>
                </a:lnTo>
                <a:lnTo>
                  <a:pt x="726" y="190"/>
                </a:lnTo>
                <a:lnTo>
                  <a:pt x="722" y="186"/>
                </a:lnTo>
                <a:lnTo>
                  <a:pt x="722" y="182"/>
                </a:lnTo>
                <a:lnTo>
                  <a:pt x="724" y="180"/>
                </a:lnTo>
                <a:lnTo>
                  <a:pt x="726" y="176"/>
                </a:lnTo>
                <a:lnTo>
                  <a:pt x="726" y="174"/>
                </a:lnTo>
                <a:lnTo>
                  <a:pt x="726" y="170"/>
                </a:lnTo>
                <a:lnTo>
                  <a:pt x="728" y="168"/>
                </a:lnTo>
                <a:lnTo>
                  <a:pt x="730" y="168"/>
                </a:lnTo>
                <a:lnTo>
                  <a:pt x="734" y="164"/>
                </a:lnTo>
                <a:lnTo>
                  <a:pt x="736" y="158"/>
                </a:lnTo>
                <a:lnTo>
                  <a:pt x="738" y="150"/>
                </a:lnTo>
                <a:lnTo>
                  <a:pt x="738" y="144"/>
                </a:lnTo>
                <a:lnTo>
                  <a:pt x="734" y="132"/>
                </a:lnTo>
                <a:lnTo>
                  <a:pt x="738" y="130"/>
                </a:lnTo>
                <a:lnTo>
                  <a:pt x="742" y="138"/>
                </a:lnTo>
                <a:lnTo>
                  <a:pt x="742" y="140"/>
                </a:lnTo>
                <a:lnTo>
                  <a:pt x="740" y="142"/>
                </a:lnTo>
                <a:lnTo>
                  <a:pt x="740" y="144"/>
                </a:lnTo>
                <a:lnTo>
                  <a:pt x="742" y="146"/>
                </a:lnTo>
                <a:lnTo>
                  <a:pt x="744" y="150"/>
                </a:lnTo>
                <a:lnTo>
                  <a:pt x="742" y="154"/>
                </a:lnTo>
                <a:lnTo>
                  <a:pt x="740" y="158"/>
                </a:lnTo>
                <a:lnTo>
                  <a:pt x="740" y="160"/>
                </a:lnTo>
                <a:lnTo>
                  <a:pt x="742" y="160"/>
                </a:lnTo>
                <a:lnTo>
                  <a:pt x="742" y="166"/>
                </a:lnTo>
                <a:lnTo>
                  <a:pt x="746" y="172"/>
                </a:lnTo>
                <a:lnTo>
                  <a:pt x="748" y="176"/>
                </a:lnTo>
                <a:lnTo>
                  <a:pt x="744" y="180"/>
                </a:lnTo>
                <a:lnTo>
                  <a:pt x="748" y="184"/>
                </a:lnTo>
                <a:lnTo>
                  <a:pt x="752" y="186"/>
                </a:lnTo>
                <a:lnTo>
                  <a:pt x="754" y="186"/>
                </a:lnTo>
                <a:lnTo>
                  <a:pt x="756" y="184"/>
                </a:lnTo>
                <a:lnTo>
                  <a:pt x="758" y="182"/>
                </a:lnTo>
                <a:lnTo>
                  <a:pt x="764" y="182"/>
                </a:lnTo>
                <a:lnTo>
                  <a:pt x="766" y="184"/>
                </a:lnTo>
                <a:lnTo>
                  <a:pt x="778" y="182"/>
                </a:lnTo>
                <a:lnTo>
                  <a:pt x="780" y="184"/>
                </a:lnTo>
                <a:lnTo>
                  <a:pt x="782" y="182"/>
                </a:lnTo>
                <a:lnTo>
                  <a:pt x="780" y="178"/>
                </a:lnTo>
                <a:lnTo>
                  <a:pt x="776" y="178"/>
                </a:lnTo>
                <a:lnTo>
                  <a:pt x="774" y="174"/>
                </a:lnTo>
                <a:lnTo>
                  <a:pt x="768" y="174"/>
                </a:lnTo>
                <a:lnTo>
                  <a:pt x="766" y="170"/>
                </a:lnTo>
                <a:lnTo>
                  <a:pt x="764" y="170"/>
                </a:lnTo>
                <a:lnTo>
                  <a:pt x="760" y="168"/>
                </a:lnTo>
                <a:lnTo>
                  <a:pt x="764" y="158"/>
                </a:lnTo>
                <a:lnTo>
                  <a:pt x="774" y="160"/>
                </a:lnTo>
                <a:lnTo>
                  <a:pt x="782" y="164"/>
                </a:lnTo>
                <a:lnTo>
                  <a:pt x="784" y="164"/>
                </a:lnTo>
                <a:lnTo>
                  <a:pt x="788" y="162"/>
                </a:lnTo>
                <a:lnTo>
                  <a:pt x="790" y="156"/>
                </a:lnTo>
                <a:lnTo>
                  <a:pt x="786" y="154"/>
                </a:lnTo>
                <a:lnTo>
                  <a:pt x="780" y="154"/>
                </a:lnTo>
                <a:lnTo>
                  <a:pt x="790" y="148"/>
                </a:lnTo>
                <a:lnTo>
                  <a:pt x="794" y="146"/>
                </a:lnTo>
                <a:lnTo>
                  <a:pt x="802" y="146"/>
                </a:lnTo>
                <a:lnTo>
                  <a:pt x="812" y="150"/>
                </a:lnTo>
                <a:lnTo>
                  <a:pt x="816" y="154"/>
                </a:lnTo>
                <a:lnTo>
                  <a:pt x="820" y="154"/>
                </a:lnTo>
                <a:lnTo>
                  <a:pt x="822" y="158"/>
                </a:lnTo>
                <a:lnTo>
                  <a:pt x="826" y="162"/>
                </a:lnTo>
                <a:lnTo>
                  <a:pt x="832" y="162"/>
                </a:lnTo>
                <a:lnTo>
                  <a:pt x="836" y="162"/>
                </a:lnTo>
                <a:lnTo>
                  <a:pt x="842" y="162"/>
                </a:lnTo>
                <a:lnTo>
                  <a:pt x="848" y="162"/>
                </a:lnTo>
                <a:lnTo>
                  <a:pt x="850" y="164"/>
                </a:lnTo>
                <a:lnTo>
                  <a:pt x="850" y="166"/>
                </a:lnTo>
                <a:lnTo>
                  <a:pt x="848" y="168"/>
                </a:lnTo>
                <a:lnTo>
                  <a:pt x="844" y="174"/>
                </a:lnTo>
                <a:lnTo>
                  <a:pt x="840" y="178"/>
                </a:lnTo>
                <a:lnTo>
                  <a:pt x="840" y="182"/>
                </a:lnTo>
                <a:lnTo>
                  <a:pt x="840" y="192"/>
                </a:lnTo>
                <a:lnTo>
                  <a:pt x="838" y="194"/>
                </a:lnTo>
                <a:lnTo>
                  <a:pt x="834" y="202"/>
                </a:lnTo>
                <a:lnTo>
                  <a:pt x="830" y="210"/>
                </a:lnTo>
                <a:lnTo>
                  <a:pt x="834" y="208"/>
                </a:lnTo>
                <a:lnTo>
                  <a:pt x="840" y="202"/>
                </a:lnTo>
                <a:lnTo>
                  <a:pt x="842" y="202"/>
                </a:lnTo>
                <a:lnTo>
                  <a:pt x="842" y="206"/>
                </a:lnTo>
                <a:lnTo>
                  <a:pt x="848" y="210"/>
                </a:lnTo>
                <a:lnTo>
                  <a:pt x="848" y="214"/>
                </a:lnTo>
                <a:lnTo>
                  <a:pt x="858" y="216"/>
                </a:lnTo>
                <a:lnTo>
                  <a:pt x="868" y="218"/>
                </a:lnTo>
                <a:lnTo>
                  <a:pt x="870" y="216"/>
                </a:lnTo>
                <a:lnTo>
                  <a:pt x="872" y="214"/>
                </a:lnTo>
                <a:lnTo>
                  <a:pt x="874" y="214"/>
                </a:lnTo>
                <a:lnTo>
                  <a:pt x="876" y="216"/>
                </a:lnTo>
                <a:lnTo>
                  <a:pt x="880" y="218"/>
                </a:lnTo>
                <a:lnTo>
                  <a:pt x="880" y="224"/>
                </a:lnTo>
                <a:lnTo>
                  <a:pt x="884" y="224"/>
                </a:lnTo>
                <a:lnTo>
                  <a:pt x="886" y="226"/>
                </a:lnTo>
                <a:lnTo>
                  <a:pt x="884" y="218"/>
                </a:lnTo>
                <a:lnTo>
                  <a:pt x="884" y="216"/>
                </a:lnTo>
                <a:lnTo>
                  <a:pt x="880" y="214"/>
                </a:lnTo>
                <a:lnTo>
                  <a:pt x="878" y="214"/>
                </a:lnTo>
                <a:lnTo>
                  <a:pt x="876" y="214"/>
                </a:lnTo>
                <a:lnTo>
                  <a:pt x="874" y="210"/>
                </a:lnTo>
                <a:lnTo>
                  <a:pt x="872" y="210"/>
                </a:lnTo>
                <a:lnTo>
                  <a:pt x="868" y="212"/>
                </a:lnTo>
                <a:lnTo>
                  <a:pt x="862" y="214"/>
                </a:lnTo>
                <a:lnTo>
                  <a:pt x="850" y="206"/>
                </a:lnTo>
                <a:lnTo>
                  <a:pt x="848" y="200"/>
                </a:lnTo>
                <a:lnTo>
                  <a:pt x="858" y="198"/>
                </a:lnTo>
                <a:lnTo>
                  <a:pt x="858" y="190"/>
                </a:lnTo>
                <a:lnTo>
                  <a:pt x="854" y="184"/>
                </a:lnTo>
                <a:lnTo>
                  <a:pt x="854" y="180"/>
                </a:lnTo>
                <a:lnTo>
                  <a:pt x="854" y="178"/>
                </a:lnTo>
                <a:lnTo>
                  <a:pt x="856" y="172"/>
                </a:lnTo>
                <a:lnTo>
                  <a:pt x="858" y="168"/>
                </a:lnTo>
                <a:lnTo>
                  <a:pt x="858" y="166"/>
                </a:lnTo>
                <a:lnTo>
                  <a:pt x="858" y="162"/>
                </a:lnTo>
                <a:lnTo>
                  <a:pt x="846" y="158"/>
                </a:lnTo>
                <a:lnTo>
                  <a:pt x="846" y="154"/>
                </a:lnTo>
                <a:lnTo>
                  <a:pt x="842" y="152"/>
                </a:lnTo>
                <a:lnTo>
                  <a:pt x="838" y="152"/>
                </a:lnTo>
                <a:lnTo>
                  <a:pt x="834" y="152"/>
                </a:lnTo>
                <a:lnTo>
                  <a:pt x="832" y="150"/>
                </a:lnTo>
                <a:lnTo>
                  <a:pt x="826" y="146"/>
                </a:lnTo>
                <a:lnTo>
                  <a:pt x="822" y="144"/>
                </a:lnTo>
                <a:lnTo>
                  <a:pt x="820" y="138"/>
                </a:lnTo>
                <a:lnTo>
                  <a:pt x="822" y="130"/>
                </a:lnTo>
                <a:lnTo>
                  <a:pt x="824" y="122"/>
                </a:lnTo>
                <a:lnTo>
                  <a:pt x="824" y="120"/>
                </a:lnTo>
                <a:lnTo>
                  <a:pt x="824" y="118"/>
                </a:lnTo>
                <a:lnTo>
                  <a:pt x="828" y="110"/>
                </a:lnTo>
                <a:lnTo>
                  <a:pt x="830" y="110"/>
                </a:lnTo>
                <a:lnTo>
                  <a:pt x="832" y="110"/>
                </a:lnTo>
                <a:lnTo>
                  <a:pt x="834" y="108"/>
                </a:lnTo>
                <a:lnTo>
                  <a:pt x="840" y="108"/>
                </a:lnTo>
                <a:lnTo>
                  <a:pt x="844" y="108"/>
                </a:lnTo>
                <a:lnTo>
                  <a:pt x="848" y="106"/>
                </a:lnTo>
                <a:lnTo>
                  <a:pt x="852" y="106"/>
                </a:lnTo>
                <a:lnTo>
                  <a:pt x="858" y="108"/>
                </a:lnTo>
                <a:lnTo>
                  <a:pt x="862" y="104"/>
                </a:lnTo>
                <a:lnTo>
                  <a:pt x="866" y="104"/>
                </a:lnTo>
                <a:lnTo>
                  <a:pt x="870" y="104"/>
                </a:lnTo>
                <a:lnTo>
                  <a:pt x="874" y="106"/>
                </a:lnTo>
                <a:lnTo>
                  <a:pt x="876" y="108"/>
                </a:lnTo>
                <a:lnTo>
                  <a:pt x="878" y="108"/>
                </a:lnTo>
                <a:lnTo>
                  <a:pt x="880" y="106"/>
                </a:lnTo>
                <a:lnTo>
                  <a:pt x="882" y="106"/>
                </a:lnTo>
                <a:lnTo>
                  <a:pt x="886" y="106"/>
                </a:lnTo>
                <a:lnTo>
                  <a:pt x="890" y="104"/>
                </a:lnTo>
                <a:lnTo>
                  <a:pt x="896" y="104"/>
                </a:lnTo>
                <a:lnTo>
                  <a:pt x="900" y="104"/>
                </a:lnTo>
                <a:lnTo>
                  <a:pt x="902" y="106"/>
                </a:lnTo>
                <a:lnTo>
                  <a:pt x="902" y="108"/>
                </a:lnTo>
                <a:lnTo>
                  <a:pt x="900" y="112"/>
                </a:lnTo>
                <a:lnTo>
                  <a:pt x="902" y="114"/>
                </a:lnTo>
                <a:lnTo>
                  <a:pt x="908" y="114"/>
                </a:lnTo>
                <a:lnTo>
                  <a:pt x="908" y="110"/>
                </a:lnTo>
                <a:lnTo>
                  <a:pt x="906" y="104"/>
                </a:lnTo>
                <a:lnTo>
                  <a:pt x="902" y="96"/>
                </a:lnTo>
                <a:lnTo>
                  <a:pt x="898" y="94"/>
                </a:lnTo>
                <a:lnTo>
                  <a:pt x="894" y="92"/>
                </a:lnTo>
                <a:lnTo>
                  <a:pt x="894" y="88"/>
                </a:lnTo>
                <a:lnTo>
                  <a:pt x="900" y="88"/>
                </a:lnTo>
                <a:lnTo>
                  <a:pt x="906" y="88"/>
                </a:lnTo>
                <a:lnTo>
                  <a:pt x="906" y="86"/>
                </a:lnTo>
                <a:lnTo>
                  <a:pt x="904" y="84"/>
                </a:lnTo>
                <a:lnTo>
                  <a:pt x="902" y="82"/>
                </a:lnTo>
                <a:lnTo>
                  <a:pt x="900" y="80"/>
                </a:lnTo>
                <a:lnTo>
                  <a:pt x="896" y="80"/>
                </a:lnTo>
                <a:lnTo>
                  <a:pt x="898" y="76"/>
                </a:lnTo>
                <a:lnTo>
                  <a:pt x="908" y="82"/>
                </a:lnTo>
                <a:lnTo>
                  <a:pt x="910" y="74"/>
                </a:lnTo>
                <a:lnTo>
                  <a:pt x="912" y="70"/>
                </a:lnTo>
                <a:lnTo>
                  <a:pt x="916" y="70"/>
                </a:lnTo>
                <a:lnTo>
                  <a:pt x="918" y="66"/>
                </a:lnTo>
                <a:lnTo>
                  <a:pt x="914" y="64"/>
                </a:lnTo>
                <a:lnTo>
                  <a:pt x="910" y="64"/>
                </a:lnTo>
                <a:lnTo>
                  <a:pt x="910" y="62"/>
                </a:lnTo>
                <a:lnTo>
                  <a:pt x="916" y="62"/>
                </a:lnTo>
                <a:lnTo>
                  <a:pt x="922" y="62"/>
                </a:lnTo>
                <a:lnTo>
                  <a:pt x="924" y="60"/>
                </a:lnTo>
                <a:lnTo>
                  <a:pt x="932" y="60"/>
                </a:lnTo>
                <a:lnTo>
                  <a:pt x="932" y="58"/>
                </a:lnTo>
                <a:lnTo>
                  <a:pt x="938" y="58"/>
                </a:lnTo>
                <a:lnTo>
                  <a:pt x="942" y="54"/>
                </a:lnTo>
                <a:lnTo>
                  <a:pt x="946" y="52"/>
                </a:lnTo>
                <a:lnTo>
                  <a:pt x="950" y="54"/>
                </a:lnTo>
                <a:lnTo>
                  <a:pt x="952" y="54"/>
                </a:lnTo>
                <a:lnTo>
                  <a:pt x="960" y="52"/>
                </a:lnTo>
                <a:lnTo>
                  <a:pt x="964" y="52"/>
                </a:lnTo>
                <a:lnTo>
                  <a:pt x="970" y="52"/>
                </a:lnTo>
                <a:lnTo>
                  <a:pt x="976" y="48"/>
                </a:lnTo>
                <a:lnTo>
                  <a:pt x="982" y="48"/>
                </a:lnTo>
                <a:lnTo>
                  <a:pt x="988" y="48"/>
                </a:lnTo>
                <a:lnTo>
                  <a:pt x="992" y="46"/>
                </a:lnTo>
                <a:lnTo>
                  <a:pt x="992" y="44"/>
                </a:lnTo>
                <a:lnTo>
                  <a:pt x="992" y="42"/>
                </a:lnTo>
                <a:lnTo>
                  <a:pt x="996" y="42"/>
                </a:lnTo>
                <a:lnTo>
                  <a:pt x="998" y="42"/>
                </a:lnTo>
                <a:lnTo>
                  <a:pt x="1000" y="44"/>
                </a:lnTo>
                <a:lnTo>
                  <a:pt x="1002" y="42"/>
                </a:lnTo>
                <a:lnTo>
                  <a:pt x="1004" y="42"/>
                </a:lnTo>
                <a:lnTo>
                  <a:pt x="1010" y="42"/>
                </a:lnTo>
                <a:lnTo>
                  <a:pt x="1012" y="44"/>
                </a:lnTo>
                <a:lnTo>
                  <a:pt x="1014" y="44"/>
                </a:lnTo>
                <a:lnTo>
                  <a:pt x="1016" y="40"/>
                </a:lnTo>
                <a:lnTo>
                  <a:pt x="1024" y="44"/>
                </a:lnTo>
                <a:lnTo>
                  <a:pt x="1028" y="42"/>
                </a:lnTo>
                <a:lnTo>
                  <a:pt x="1030" y="42"/>
                </a:lnTo>
                <a:lnTo>
                  <a:pt x="1034" y="42"/>
                </a:lnTo>
                <a:lnTo>
                  <a:pt x="1036" y="46"/>
                </a:lnTo>
                <a:lnTo>
                  <a:pt x="1032" y="50"/>
                </a:lnTo>
                <a:lnTo>
                  <a:pt x="1028" y="54"/>
                </a:lnTo>
                <a:lnTo>
                  <a:pt x="1028" y="56"/>
                </a:lnTo>
                <a:lnTo>
                  <a:pt x="1036" y="54"/>
                </a:lnTo>
                <a:lnTo>
                  <a:pt x="1038" y="50"/>
                </a:lnTo>
                <a:lnTo>
                  <a:pt x="1040" y="50"/>
                </a:lnTo>
                <a:lnTo>
                  <a:pt x="1040" y="54"/>
                </a:lnTo>
                <a:lnTo>
                  <a:pt x="1042" y="54"/>
                </a:lnTo>
                <a:lnTo>
                  <a:pt x="1044" y="50"/>
                </a:lnTo>
                <a:lnTo>
                  <a:pt x="1048" y="50"/>
                </a:lnTo>
                <a:lnTo>
                  <a:pt x="1048" y="52"/>
                </a:lnTo>
                <a:lnTo>
                  <a:pt x="1056" y="46"/>
                </a:lnTo>
                <a:lnTo>
                  <a:pt x="1062" y="42"/>
                </a:lnTo>
                <a:lnTo>
                  <a:pt x="1064" y="40"/>
                </a:lnTo>
                <a:lnTo>
                  <a:pt x="1068" y="44"/>
                </a:lnTo>
                <a:lnTo>
                  <a:pt x="1070" y="46"/>
                </a:lnTo>
                <a:lnTo>
                  <a:pt x="1068" y="50"/>
                </a:lnTo>
                <a:lnTo>
                  <a:pt x="1068" y="54"/>
                </a:lnTo>
                <a:lnTo>
                  <a:pt x="1070" y="56"/>
                </a:lnTo>
                <a:lnTo>
                  <a:pt x="1070" y="52"/>
                </a:lnTo>
                <a:lnTo>
                  <a:pt x="1074" y="52"/>
                </a:lnTo>
                <a:lnTo>
                  <a:pt x="1072" y="44"/>
                </a:lnTo>
                <a:lnTo>
                  <a:pt x="1072" y="42"/>
                </a:lnTo>
                <a:lnTo>
                  <a:pt x="1070" y="40"/>
                </a:lnTo>
                <a:lnTo>
                  <a:pt x="1066" y="38"/>
                </a:lnTo>
                <a:lnTo>
                  <a:pt x="1064" y="36"/>
                </a:lnTo>
                <a:lnTo>
                  <a:pt x="1084" y="36"/>
                </a:lnTo>
                <a:lnTo>
                  <a:pt x="1086" y="34"/>
                </a:lnTo>
                <a:lnTo>
                  <a:pt x="1090" y="32"/>
                </a:lnTo>
                <a:lnTo>
                  <a:pt x="1094" y="38"/>
                </a:lnTo>
                <a:lnTo>
                  <a:pt x="1098" y="38"/>
                </a:lnTo>
                <a:lnTo>
                  <a:pt x="1094" y="32"/>
                </a:lnTo>
                <a:lnTo>
                  <a:pt x="1090" y="28"/>
                </a:lnTo>
                <a:lnTo>
                  <a:pt x="1090" y="22"/>
                </a:lnTo>
                <a:lnTo>
                  <a:pt x="1092" y="22"/>
                </a:lnTo>
                <a:lnTo>
                  <a:pt x="1102" y="14"/>
                </a:lnTo>
                <a:lnTo>
                  <a:pt x="1104" y="12"/>
                </a:lnTo>
                <a:lnTo>
                  <a:pt x="1104" y="10"/>
                </a:lnTo>
                <a:lnTo>
                  <a:pt x="1104" y="8"/>
                </a:lnTo>
                <a:lnTo>
                  <a:pt x="1108" y="6"/>
                </a:lnTo>
                <a:lnTo>
                  <a:pt x="1112" y="6"/>
                </a:lnTo>
                <a:lnTo>
                  <a:pt x="1114" y="4"/>
                </a:lnTo>
                <a:lnTo>
                  <a:pt x="1118" y="4"/>
                </a:lnTo>
                <a:lnTo>
                  <a:pt x="1120" y="6"/>
                </a:lnTo>
                <a:lnTo>
                  <a:pt x="1122" y="6"/>
                </a:lnTo>
                <a:lnTo>
                  <a:pt x="1124" y="8"/>
                </a:lnTo>
                <a:lnTo>
                  <a:pt x="1126" y="6"/>
                </a:lnTo>
                <a:lnTo>
                  <a:pt x="1128" y="4"/>
                </a:lnTo>
                <a:lnTo>
                  <a:pt x="1130" y="2"/>
                </a:lnTo>
                <a:lnTo>
                  <a:pt x="1132" y="0"/>
                </a:lnTo>
                <a:lnTo>
                  <a:pt x="1134" y="2"/>
                </a:lnTo>
                <a:lnTo>
                  <a:pt x="1138" y="4"/>
                </a:lnTo>
                <a:lnTo>
                  <a:pt x="1142" y="2"/>
                </a:lnTo>
                <a:lnTo>
                  <a:pt x="1146" y="2"/>
                </a:lnTo>
                <a:lnTo>
                  <a:pt x="1146" y="6"/>
                </a:lnTo>
                <a:lnTo>
                  <a:pt x="1146" y="8"/>
                </a:lnTo>
                <a:lnTo>
                  <a:pt x="1150" y="8"/>
                </a:lnTo>
                <a:lnTo>
                  <a:pt x="1154" y="8"/>
                </a:lnTo>
                <a:lnTo>
                  <a:pt x="1156" y="10"/>
                </a:lnTo>
                <a:lnTo>
                  <a:pt x="1156" y="12"/>
                </a:lnTo>
                <a:lnTo>
                  <a:pt x="1152" y="12"/>
                </a:lnTo>
                <a:lnTo>
                  <a:pt x="1150" y="16"/>
                </a:lnTo>
                <a:lnTo>
                  <a:pt x="1148" y="20"/>
                </a:lnTo>
                <a:lnTo>
                  <a:pt x="1152" y="18"/>
                </a:lnTo>
                <a:lnTo>
                  <a:pt x="1154" y="18"/>
                </a:lnTo>
                <a:lnTo>
                  <a:pt x="1154" y="20"/>
                </a:lnTo>
                <a:lnTo>
                  <a:pt x="1154" y="22"/>
                </a:lnTo>
                <a:lnTo>
                  <a:pt x="1158" y="22"/>
                </a:lnTo>
                <a:lnTo>
                  <a:pt x="1160" y="20"/>
                </a:lnTo>
                <a:lnTo>
                  <a:pt x="1162" y="20"/>
                </a:lnTo>
                <a:lnTo>
                  <a:pt x="1166" y="20"/>
                </a:lnTo>
                <a:lnTo>
                  <a:pt x="1168" y="22"/>
                </a:lnTo>
                <a:lnTo>
                  <a:pt x="1176" y="24"/>
                </a:lnTo>
                <a:lnTo>
                  <a:pt x="1172" y="38"/>
                </a:lnTo>
                <a:lnTo>
                  <a:pt x="1178" y="36"/>
                </a:lnTo>
                <a:lnTo>
                  <a:pt x="1184" y="32"/>
                </a:lnTo>
                <a:lnTo>
                  <a:pt x="1186" y="30"/>
                </a:lnTo>
                <a:lnTo>
                  <a:pt x="1188" y="28"/>
                </a:lnTo>
                <a:lnTo>
                  <a:pt x="1200" y="26"/>
                </a:lnTo>
                <a:lnTo>
                  <a:pt x="1212" y="24"/>
                </a:lnTo>
                <a:lnTo>
                  <a:pt x="1214" y="26"/>
                </a:lnTo>
                <a:lnTo>
                  <a:pt x="1216" y="26"/>
                </a:lnTo>
                <a:lnTo>
                  <a:pt x="1220" y="24"/>
                </a:lnTo>
                <a:lnTo>
                  <a:pt x="1228" y="24"/>
                </a:lnTo>
                <a:lnTo>
                  <a:pt x="1230" y="22"/>
                </a:lnTo>
                <a:lnTo>
                  <a:pt x="1232" y="22"/>
                </a:lnTo>
                <a:lnTo>
                  <a:pt x="1234" y="26"/>
                </a:lnTo>
                <a:lnTo>
                  <a:pt x="1236" y="28"/>
                </a:lnTo>
                <a:lnTo>
                  <a:pt x="1236" y="34"/>
                </a:lnTo>
                <a:lnTo>
                  <a:pt x="1238" y="36"/>
                </a:lnTo>
                <a:lnTo>
                  <a:pt x="1244" y="38"/>
                </a:lnTo>
                <a:lnTo>
                  <a:pt x="1252" y="40"/>
                </a:lnTo>
                <a:lnTo>
                  <a:pt x="1254" y="50"/>
                </a:lnTo>
                <a:lnTo>
                  <a:pt x="1258" y="50"/>
                </a:lnTo>
                <a:lnTo>
                  <a:pt x="1260" y="54"/>
                </a:lnTo>
                <a:lnTo>
                  <a:pt x="1260" y="56"/>
                </a:lnTo>
                <a:lnTo>
                  <a:pt x="1258" y="64"/>
                </a:lnTo>
                <a:lnTo>
                  <a:pt x="1252" y="62"/>
                </a:lnTo>
                <a:lnTo>
                  <a:pt x="1252" y="60"/>
                </a:lnTo>
                <a:lnTo>
                  <a:pt x="1250" y="62"/>
                </a:lnTo>
                <a:lnTo>
                  <a:pt x="1250" y="64"/>
                </a:lnTo>
                <a:lnTo>
                  <a:pt x="1258" y="70"/>
                </a:lnTo>
                <a:lnTo>
                  <a:pt x="1262" y="76"/>
                </a:lnTo>
                <a:lnTo>
                  <a:pt x="1260" y="78"/>
                </a:lnTo>
                <a:lnTo>
                  <a:pt x="1258" y="80"/>
                </a:lnTo>
                <a:lnTo>
                  <a:pt x="1246" y="84"/>
                </a:lnTo>
                <a:lnTo>
                  <a:pt x="1232" y="88"/>
                </a:lnTo>
                <a:lnTo>
                  <a:pt x="1224" y="88"/>
                </a:lnTo>
                <a:lnTo>
                  <a:pt x="1220" y="92"/>
                </a:lnTo>
                <a:lnTo>
                  <a:pt x="1208" y="94"/>
                </a:lnTo>
                <a:lnTo>
                  <a:pt x="1204" y="94"/>
                </a:lnTo>
                <a:lnTo>
                  <a:pt x="1202" y="94"/>
                </a:lnTo>
                <a:lnTo>
                  <a:pt x="1200" y="98"/>
                </a:lnTo>
                <a:lnTo>
                  <a:pt x="1196" y="102"/>
                </a:lnTo>
                <a:lnTo>
                  <a:pt x="1198" y="112"/>
                </a:lnTo>
                <a:lnTo>
                  <a:pt x="1192" y="112"/>
                </a:lnTo>
                <a:lnTo>
                  <a:pt x="1188" y="116"/>
                </a:lnTo>
                <a:lnTo>
                  <a:pt x="1186" y="122"/>
                </a:lnTo>
                <a:lnTo>
                  <a:pt x="1182" y="122"/>
                </a:lnTo>
                <a:lnTo>
                  <a:pt x="1178" y="124"/>
                </a:lnTo>
                <a:lnTo>
                  <a:pt x="1174" y="126"/>
                </a:lnTo>
                <a:lnTo>
                  <a:pt x="1170" y="128"/>
                </a:lnTo>
                <a:lnTo>
                  <a:pt x="1166" y="128"/>
                </a:lnTo>
                <a:lnTo>
                  <a:pt x="1164" y="130"/>
                </a:lnTo>
                <a:lnTo>
                  <a:pt x="1164" y="132"/>
                </a:lnTo>
                <a:lnTo>
                  <a:pt x="1162" y="136"/>
                </a:lnTo>
                <a:lnTo>
                  <a:pt x="1156" y="138"/>
                </a:lnTo>
                <a:lnTo>
                  <a:pt x="1150" y="140"/>
                </a:lnTo>
                <a:lnTo>
                  <a:pt x="1138" y="142"/>
                </a:lnTo>
                <a:lnTo>
                  <a:pt x="1136" y="144"/>
                </a:lnTo>
                <a:lnTo>
                  <a:pt x="1148" y="142"/>
                </a:lnTo>
                <a:lnTo>
                  <a:pt x="1162" y="142"/>
                </a:lnTo>
                <a:lnTo>
                  <a:pt x="1166" y="138"/>
                </a:lnTo>
                <a:lnTo>
                  <a:pt x="1166" y="136"/>
                </a:lnTo>
                <a:lnTo>
                  <a:pt x="1168" y="134"/>
                </a:lnTo>
                <a:lnTo>
                  <a:pt x="1172" y="132"/>
                </a:lnTo>
                <a:lnTo>
                  <a:pt x="1176" y="134"/>
                </a:lnTo>
                <a:lnTo>
                  <a:pt x="1184" y="134"/>
                </a:lnTo>
                <a:lnTo>
                  <a:pt x="1186" y="134"/>
                </a:lnTo>
                <a:lnTo>
                  <a:pt x="1186" y="132"/>
                </a:lnTo>
                <a:lnTo>
                  <a:pt x="1190" y="132"/>
                </a:lnTo>
                <a:lnTo>
                  <a:pt x="1194" y="130"/>
                </a:lnTo>
                <a:lnTo>
                  <a:pt x="1200" y="126"/>
                </a:lnTo>
                <a:lnTo>
                  <a:pt x="1198" y="124"/>
                </a:lnTo>
                <a:lnTo>
                  <a:pt x="1198" y="122"/>
                </a:lnTo>
                <a:lnTo>
                  <a:pt x="1202" y="126"/>
                </a:lnTo>
                <a:lnTo>
                  <a:pt x="1204" y="126"/>
                </a:lnTo>
                <a:lnTo>
                  <a:pt x="1208" y="126"/>
                </a:lnTo>
                <a:lnTo>
                  <a:pt x="1210" y="122"/>
                </a:lnTo>
                <a:lnTo>
                  <a:pt x="1204" y="122"/>
                </a:lnTo>
                <a:lnTo>
                  <a:pt x="1202" y="118"/>
                </a:lnTo>
                <a:lnTo>
                  <a:pt x="1202" y="116"/>
                </a:lnTo>
                <a:lnTo>
                  <a:pt x="1204" y="116"/>
                </a:lnTo>
                <a:lnTo>
                  <a:pt x="1204" y="114"/>
                </a:lnTo>
                <a:lnTo>
                  <a:pt x="1206" y="112"/>
                </a:lnTo>
                <a:lnTo>
                  <a:pt x="1208" y="112"/>
                </a:lnTo>
                <a:lnTo>
                  <a:pt x="1208" y="108"/>
                </a:lnTo>
                <a:lnTo>
                  <a:pt x="1212" y="106"/>
                </a:lnTo>
                <a:lnTo>
                  <a:pt x="1214" y="106"/>
                </a:lnTo>
                <a:lnTo>
                  <a:pt x="1214" y="108"/>
                </a:lnTo>
                <a:lnTo>
                  <a:pt x="1216" y="110"/>
                </a:lnTo>
                <a:lnTo>
                  <a:pt x="1218" y="110"/>
                </a:lnTo>
                <a:lnTo>
                  <a:pt x="1218" y="108"/>
                </a:lnTo>
                <a:lnTo>
                  <a:pt x="1220" y="104"/>
                </a:lnTo>
                <a:lnTo>
                  <a:pt x="1222" y="104"/>
                </a:lnTo>
                <a:lnTo>
                  <a:pt x="1226" y="112"/>
                </a:lnTo>
                <a:lnTo>
                  <a:pt x="1228" y="116"/>
                </a:lnTo>
                <a:lnTo>
                  <a:pt x="1232" y="116"/>
                </a:lnTo>
                <a:lnTo>
                  <a:pt x="1244" y="116"/>
                </a:lnTo>
                <a:lnTo>
                  <a:pt x="1244" y="108"/>
                </a:lnTo>
                <a:lnTo>
                  <a:pt x="1246" y="110"/>
                </a:lnTo>
                <a:lnTo>
                  <a:pt x="1250" y="112"/>
                </a:lnTo>
                <a:lnTo>
                  <a:pt x="1250" y="118"/>
                </a:lnTo>
                <a:lnTo>
                  <a:pt x="1248" y="120"/>
                </a:lnTo>
                <a:lnTo>
                  <a:pt x="1248" y="124"/>
                </a:lnTo>
                <a:lnTo>
                  <a:pt x="1250" y="126"/>
                </a:lnTo>
                <a:lnTo>
                  <a:pt x="1250" y="122"/>
                </a:lnTo>
                <a:lnTo>
                  <a:pt x="1254" y="116"/>
                </a:lnTo>
                <a:lnTo>
                  <a:pt x="1258" y="114"/>
                </a:lnTo>
                <a:lnTo>
                  <a:pt x="1268" y="108"/>
                </a:lnTo>
                <a:lnTo>
                  <a:pt x="1270" y="104"/>
                </a:lnTo>
                <a:lnTo>
                  <a:pt x="1272" y="104"/>
                </a:lnTo>
                <a:lnTo>
                  <a:pt x="1276" y="104"/>
                </a:lnTo>
                <a:lnTo>
                  <a:pt x="1278" y="104"/>
                </a:lnTo>
                <a:lnTo>
                  <a:pt x="1284" y="108"/>
                </a:lnTo>
                <a:lnTo>
                  <a:pt x="1288" y="106"/>
                </a:lnTo>
                <a:lnTo>
                  <a:pt x="1292" y="106"/>
                </a:lnTo>
                <a:lnTo>
                  <a:pt x="1294" y="110"/>
                </a:lnTo>
                <a:lnTo>
                  <a:pt x="1300" y="108"/>
                </a:lnTo>
                <a:lnTo>
                  <a:pt x="1310" y="108"/>
                </a:lnTo>
                <a:lnTo>
                  <a:pt x="1316" y="110"/>
                </a:lnTo>
                <a:lnTo>
                  <a:pt x="1316" y="120"/>
                </a:lnTo>
                <a:lnTo>
                  <a:pt x="1314" y="120"/>
                </a:lnTo>
                <a:lnTo>
                  <a:pt x="1314" y="122"/>
                </a:lnTo>
                <a:lnTo>
                  <a:pt x="1320" y="126"/>
                </a:lnTo>
                <a:lnTo>
                  <a:pt x="1324" y="128"/>
                </a:lnTo>
                <a:lnTo>
                  <a:pt x="1326" y="128"/>
                </a:lnTo>
                <a:lnTo>
                  <a:pt x="1328" y="130"/>
                </a:lnTo>
                <a:lnTo>
                  <a:pt x="1332" y="130"/>
                </a:lnTo>
                <a:lnTo>
                  <a:pt x="1338" y="134"/>
                </a:lnTo>
                <a:lnTo>
                  <a:pt x="1340" y="134"/>
                </a:lnTo>
                <a:lnTo>
                  <a:pt x="1340" y="132"/>
                </a:lnTo>
                <a:lnTo>
                  <a:pt x="1344" y="132"/>
                </a:lnTo>
                <a:lnTo>
                  <a:pt x="1346" y="132"/>
                </a:lnTo>
                <a:lnTo>
                  <a:pt x="1350" y="134"/>
                </a:lnTo>
                <a:lnTo>
                  <a:pt x="1352" y="134"/>
                </a:lnTo>
                <a:lnTo>
                  <a:pt x="1356" y="132"/>
                </a:lnTo>
                <a:lnTo>
                  <a:pt x="1362" y="136"/>
                </a:lnTo>
                <a:lnTo>
                  <a:pt x="1366" y="136"/>
                </a:lnTo>
                <a:lnTo>
                  <a:pt x="1368" y="134"/>
                </a:lnTo>
                <a:lnTo>
                  <a:pt x="1370" y="138"/>
                </a:lnTo>
                <a:lnTo>
                  <a:pt x="1374" y="140"/>
                </a:lnTo>
                <a:lnTo>
                  <a:pt x="1380" y="142"/>
                </a:lnTo>
                <a:lnTo>
                  <a:pt x="1388" y="142"/>
                </a:lnTo>
                <a:lnTo>
                  <a:pt x="1386" y="140"/>
                </a:lnTo>
                <a:lnTo>
                  <a:pt x="1388" y="138"/>
                </a:lnTo>
                <a:lnTo>
                  <a:pt x="1396" y="136"/>
                </a:lnTo>
                <a:lnTo>
                  <a:pt x="1394" y="134"/>
                </a:lnTo>
                <a:lnTo>
                  <a:pt x="1394" y="132"/>
                </a:lnTo>
                <a:lnTo>
                  <a:pt x="1398" y="130"/>
                </a:lnTo>
                <a:lnTo>
                  <a:pt x="1396" y="128"/>
                </a:lnTo>
                <a:lnTo>
                  <a:pt x="1392" y="126"/>
                </a:lnTo>
                <a:lnTo>
                  <a:pt x="1388" y="126"/>
                </a:lnTo>
                <a:lnTo>
                  <a:pt x="1382" y="126"/>
                </a:lnTo>
                <a:lnTo>
                  <a:pt x="1382" y="122"/>
                </a:lnTo>
                <a:lnTo>
                  <a:pt x="1378" y="120"/>
                </a:lnTo>
                <a:lnTo>
                  <a:pt x="1378" y="114"/>
                </a:lnTo>
                <a:lnTo>
                  <a:pt x="1378" y="110"/>
                </a:lnTo>
                <a:lnTo>
                  <a:pt x="1382" y="106"/>
                </a:lnTo>
                <a:lnTo>
                  <a:pt x="1390" y="104"/>
                </a:lnTo>
                <a:lnTo>
                  <a:pt x="1398" y="104"/>
                </a:lnTo>
                <a:lnTo>
                  <a:pt x="1402" y="104"/>
                </a:lnTo>
                <a:lnTo>
                  <a:pt x="1406" y="106"/>
                </a:lnTo>
                <a:lnTo>
                  <a:pt x="1406" y="108"/>
                </a:lnTo>
                <a:lnTo>
                  <a:pt x="1412" y="108"/>
                </a:lnTo>
                <a:lnTo>
                  <a:pt x="1414" y="112"/>
                </a:lnTo>
                <a:lnTo>
                  <a:pt x="1416" y="114"/>
                </a:lnTo>
                <a:lnTo>
                  <a:pt x="1424" y="114"/>
                </a:lnTo>
                <a:lnTo>
                  <a:pt x="1424" y="120"/>
                </a:lnTo>
                <a:lnTo>
                  <a:pt x="1420" y="124"/>
                </a:lnTo>
                <a:lnTo>
                  <a:pt x="1418" y="126"/>
                </a:lnTo>
                <a:lnTo>
                  <a:pt x="1416" y="128"/>
                </a:lnTo>
                <a:lnTo>
                  <a:pt x="1412" y="128"/>
                </a:lnTo>
                <a:lnTo>
                  <a:pt x="1408" y="130"/>
                </a:lnTo>
                <a:lnTo>
                  <a:pt x="1402" y="130"/>
                </a:lnTo>
                <a:lnTo>
                  <a:pt x="1402" y="134"/>
                </a:lnTo>
                <a:lnTo>
                  <a:pt x="1402" y="136"/>
                </a:lnTo>
                <a:lnTo>
                  <a:pt x="1398" y="138"/>
                </a:lnTo>
                <a:lnTo>
                  <a:pt x="1396" y="138"/>
                </a:lnTo>
                <a:lnTo>
                  <a:pt x="1400" y="138"/>
                </a:lnTo>
                <a:lnTo>
                  <a:pt x="1404" y="138"/>
                </a:lnTo>
                <a:lnTo>
                  <a:pt x="1406" y="140"/>
                </a:lnTo>
                <a:lnTo>
                  <a:pt x="1404" y="144"/>
                </a:lnTo>
                <a:lnTo>
                  <a:pt x="1402" y="144"/>
                </a:lnTo>
                <a:lnTo>
                  <a:pt x="1406" y="144"/>
                </a:lnTo>
                <a:lnTo>
                  <a:pt x="1410" y="148"/>
                </a:lnTo>
                <a:lnTo>
                  <a:pt x="1412" y="148"/>
                </a:lnTo>
                <a:lnTo>
                  <a:pt x="1412" y="144"/>
                </a:lnTo>
                <a:lnTo>
                  <a:pt x="1420" y="142"/>
                </a:lnTo>
                <a:lnTo>
                  <a:pt x="1422" y="150"/>
                </a:lnTo>
                <a:lnTo>
                  <a:pt x="1414" y="148"/>
                </a:lnTo>
                <a:lnTo>
                  <a:pt x="1412" y="148"/>
                </a:lnTo>
                <a:lnTo>
                  <a:pt x="1414" y="150"/>
                </a:lnTo>
                <a:lnTo>
                  <a:pt x="1420" y="152"/>
                </a:lnTo>
                <a:lnTo>
                  <a:pt x="1426" y="152"/>
                </a:lnTo>
                <a:lnTo>
                  <a:pt x="1428" y="156"/>
                </a:lnTo>
                <a:lnTo>
                  <a:pt x="1430" y="160"/>
                </a:lnTo>
                <a:lnTo>
                  <a:pt x="1432" y="164"/>
                </a:lnTo>
                <a:lnTo>
                  <a:pt x="1434" y="166"/>
                </a:lnTo>
                <a:lnTo>
                  <a:pt x="1434" y="164"/>
                </a:lnTo>
                <a:lnTo>
                  <a:pt x="1434" y="166"/>
                </a:lnTo>
                <a:lnTo>
                  <a:pt x="1434" y="164"/>
                </a:lnTo>
                <a:lnTo>
                  <a:pt x="1436" y="162"/>
                </a:lnTo>
                <a:lnTo>
                  <a:pt x="1432" y="158"/>
                </a:lnTo>
                <a:lnTo>
                  <a:pt x="1432" y="154"/>
                </a:lnTo>
                <a:lnTo>
                  <a:pt x="1434" y="152"/>
                </a:lnTo>
                <a:lnTo>
                  <a:pt x="1436" y="150"/>
                </a:lnTo>
                <a:lnTo>
                  <a:pt x="1438" y="150"/>
                </a:lnTo>
                <a:lnTo>
                  <a:pt x="1446" y="158"/>
                </a:lnTo>
                <a:lnTo>
                  <a:pt x="1450" y="162"/>
                </a:lnTo>
                <a:lnTo>
                  <a:pt x="1454" y="166"/>
                </a:lnTo>
                <a:lnTo>
                  <a:pt x="1458" y="166"/>
                </a:lnTo>
                <a:lnTo>
                  <a:pt x="1460" y="164"/>
                </a:lnTo>
                <a:lnTo>
                  <a:pt x="1458" y="164"/>
                </a:lnTo>
                <a:lnTo>
                  <a:pt x="1458" y="162"/>
                </a:lnTo>
                <a:lnTo>
                  <a:pt x="1460" y="162"/>
                </a:lnTo>
                <a:lnTo>
                  <a:pt x="1464" y="168"/>
                </a:lnTo>
                <a:lnTo>
                  <a:pt x="1462" y="168"/>
                </a:lnTo>
                <a:lnTo>
                  <a:pt x="1458" y="168"/>
                </a:lnTo>
                <a:lnTo>
                  <a:pt x="1456" y="174"/>
                </a:lnTo>
                <a:lnTo>
                  <a:pt x="1456" y="176"/>
                </a:lnTo>
                <a:lnTo>
                  <a:pt x="1462" y="174"/>
                </a:lnTo>
                <a:lnTo>
                  <a:pt x="1468" y="182"/>
                </a:lnTo>
                <a:lnTo>
                  <a:pt x="1478" y="180"/>
                </a:lnTo>
                <a:lnTo>
                  <a:pt x="1482" y="186"/>
                </a:lnTo>
                <a:lnTo>
                  <a:pt x="1486" y="188"/>
                </a:lnTo>
                <a:lnTo>
                  <a:pt x="1488" y="188"/>
                </a:lnTo>
                <a:lnTo>
                  <a:pt x="1488" y="186"/>
                </a:lnTo>
                <a:lnTo>
                  <a:pt x="1492" y="186"/>
                </a:lnTo>
                <a:lnTo>
                  <a:pt x="1488" y="196"/>
                </a:lnTo>
                <a:lnTo>
                  <a:pt x="1490" y="196"/>
                </a:lnTo>
                <a:lnTo>
                  <a:pt x="1490" y="198"/>
                </a:lnTo>
                <a:lnTo>
                  <a:pt x="1494" y="196"/>
                </a:lnTo>
                <a:lnTo>
                  <a:pt x="1496" y="192"/>
                </a:lnTo>
                <a:lnTo>
                  <a:pt x="1502" y="184"/>
                </a:lnTo>
                <a:lnTo>
                  <a:pt x="1504" y="174"/>
                </a:lnTo>
                <a:lnTo>
                  <a:pt x="1508" y="172"/>
                </a:lnTo>
                <a:lnTo>
                  <a:pt x="1506" y="168"/>
                </a:lnTo>
                <a:lnTo>
                  <a:pt x="1506" y="162"/>
                </a:lnTo>
                <a:lnTo>
                  <a:pt x="1512" y="154"/>
                </a:lnTo>
                <a:lnTo>
                  <a:pt x="1514" y="156"/>
                </a:lnTo>
                <a:lnTo>
                  <a:pt x="1514" y="160"/>
                </a:lnTo>
                <a:lnTo>
                  <a:pt x="1514" y="162"/>
                </a:lnTo>
                <a:lnTo>
                  <a:pt x="1516" y="162"/>
                </a:lnTo>
                <a:lnTo>
                  <a:pt x="1518" y="164"/>
                </a:lnTo>
                <a:lnTo>
                  <a:pt x="1518" y="168"/>
                </a:lnTo>
                <a:lnTo>
                  <a:pt x="1518" y="174"/>
                </a:lnTo>
                <a:lnTo>
                  <a:pt x="1522" y="170"/>
                </a:lnTo>
                <a:lnTo>
                  <a:pt x="1528" y="170"/>
                </a:lnTo>
                <a:lnTo>
                  <a:pt x="1536" y="164"/>
                </a:lnTo>
                <a:lnTo>
                  <a:pt x="1540" y="162"/>
                </a:lnTo>
                <a:lnTo>
                  <a:pt x="1544" y="160"/>
                </a:lnTo>
                <a:lnTo>
                  <a:pt x="1548" y="164"/>
                </a:lnTo>
                <a:lnTo>
                  <a:pt x="1552" y="164"/>
                </a:lnTo>
                <a:lnTo>
                  <a:pt x="1566" y="174"/>
                </a:lnTo>
                <a:lnTo>
                  <a:pt x="1566" y="176"/>
                </a:lnTo>
                <a:lnTo>
                  <a:pt x="1572" y="176"/>
                </a:lnTo>
                <a:lnTo>
                  <a:pt x="1574" y="178"/>
                </a:lnTo>
                <a:lnTo>
                  <a:pt x="1580" y="178"/>
                </a:lnTo>
                <a:lnTo>
                  <a:pt x="1586" y="176"/>
                </a:lnTo>
                <a:lnTo>
                  <a:pt x="1584" y="172"/>
                </a:lnTo>
                <a:lnTo>
                  <a:pt x="1584" y="168"/>
                </a:lnTo>
                <a:lnTo>
                  <a:pt x="1586" y="168"/>
                </a:lnTo>
                <a:lnTo>
                  <a:pt x="1586" y="166"/>
                </a:lnTo>
                <a:lnTo>
                  <a:pt x="1588" y="166"/>
                </a:lnTo>
                <a:lnTo>
                  <a:pt x="1590" y="166"/>
                </a:lnTo>
                <a:lnTo>
                  <a:pt x="1592" y="164"/>
                </a:lnTo>
                <a:lnTo>
                  <a:pt x="1592" y="166"/>
                </a:lnTo>
                <a:lnTo>
                  <a:pt x="1594" y="168"/>
                </a:lnTo>
                <a:lnTo>
                  <a:pt x="1592" y="174"/>
                </a:lnTo>
                <a:lnTo>
                  <a:pt x="1596" y="172"/>
                </a:lnTo>
                <a:lnTo>
                  <a:pt x="1598" y="172"/>
                </a:lnTo>
                <a:lnTo>
                  <a:pt x="1600" y="174"/>
                </a:lnTo>
                <a:lnTo>
                  <a:pt x="1604" y="172"/>
                </a:lnTo>
                <a:lnTo>
                  <a:pt x="1606" y="172"/>
                </a:lnTo>
                <a:lnTo>
                  <a:pt x="1606" y="166"/>
                </a:lnTo>
                <a:lnTo>
                  <a:pt x="1602" y="164"/>
                </a:lnTo>
                <a:lnTo>
                  <a:pt x="1602" y="156"/>
                </a:lnTo>
                <a:lnTo>
                  <a:pt x="1602" y="152"/>
                </a:lnTo>
                <a:lnTo>
                  <a:pt x="1604" y="152"/>
                </a:lnTo>
                <a:lnTo>
                  <a:pt x="1610" y="150"/>
                </a:lnTo>
                <a:lnTo>
                  <a:pt x="1618" y="152"/>
                </a:lnTo>
                <a:lnTo>
                  <a:pt x="1616" y="148"/>
                </a:lnTo>
                <a:lnTo>
                  <a:pt x="1612" y="148"/>
                </a:lnTo>
                <a:lnTo>
                  <a:pt x="1604" y="146"/>
                </a:lnTo>
                <a:lnTo>
                  <a:pt x="1606" y="140"/>
                </a:lnTo>
                <a:lnTo>
                  <a:pt x="1618" y="140"/>
                </a:lnTo>
                <a:lnTo>
                  <a:pt x="1620" y="138"/>
                </a:lnTo>
                <a:lnTo>
                  <a:pt x="1620" y="136"/>
                </a:lnTo>
                <a:lnTo>
                  <a:pt x="1618" y="136"/>
                </a:lnTo>
                <a:lnTo>
                  <a:pt x="1618" y="134"/>
                </a:lnTo>
                <a:lnTo>
                  <a:pt x="1614" y="134"/>
                </a:lnTo>
                <a:lnTo>
                  <a:pt x="1614" y="130"/>
                </a:lnTo>
                <a:lnTo>
                  <a:pt x="1618" y="130"/>
                </a:lnTo>
                <a:lnTo>
                  <a:pt x="1622" y="130"/>
                </a:lnTo>
                <a:lnTo>
                  <a:pt x="1626" y="134"/>
                </a:lnTo>
                <a:lnTo>
                  <a:pt x="1634" y="138"/>
                </a:lnTo>
                <a:lnTo>
                  <a:pt x="1642" y="138"/>
                </a:lnTo>
                <a:lnTo>
                  <a:pt x="1652" y="142"/>
                </a:lnTo>
                <a:lnTo>
                  <a:pt x="1656" y="140"/>
                </a:lnTo>
                <a:lnTo>
                  <a:pt x="1662" y="140"/>
                </a:lnTo>
                <a:lnTo>
                  <a:pt x="1664" y="142"/>
                </a:lnTo>
                <a:lnTo>
                  <a:pt x="1680" y="146"/>
                </a:lnTo>
                <a:lnTo>
                  <a:pt x="1680" y="148"/>
                </a:lnTo>
                <a:lnTo>
                  <a:pt x="1668" y="146"/>
                </a:lnTo>
                <a:lnTo>
                  <a:pt x="1666" y="148"/>
                </a:lnTo>
                <a:lnTo>
                  <a:pt x="1666" y="154"/>
                </a:lnTo>
                <a:lnTo>
                  <a:pt x="1694" y="152"/>
                </a:lnTo>
                <a:lnTo>
                  <a:pt x="1692" y="162"/>
                </a:lnTo>
                <a:lnTo>
                  <a:pt x="1690" y="160"/>
                </a:lnTo>
                <a:lnTo>
                  <a:pt x="1690" y="158"/>
                </a:lnTo>
                <a:lnTo>
                  <a:pt x="1690" y="156"/>
                </a:lnTo>
                <a:lnTo>
                  <a:pt x="1688" y="154"/>
                </a:lnTo>
                <a:lnTo>
                  <a:pt x="1684" y="162"/>
                </a:lnTo>
                <a:lnTo>
                  <a:pt x="1678" y="164"/>
                </a:lnTo>
                <a:lnTo>
                  <a:pt x="1678" y="166"/>
                </a:lnTo>
                <a:lnTo>
                  <a:pt x="1682" y="170"/>
                </a:lnTo>
                <a:lnTo>
                  <a:pt x="1676" y="172"/>
                </a:lnTo>
                <a:lnTo>
                  <a:pt x="1676" y="174"/>
                </a:lnTo>
                <a:lnTo>
                  <a:pt x="1678" y="176"/>
                </a:lnTo>
                <a:lnTo>
                  <a:pt x="1690" y="174"/>
                </a:lnTo>
                <a:lnTo>
                  <a:pt x="1692" y="170"/>
                </a:lnTo>
                <a:lnTo>
                  <a:pt x="1698" y="160"/>
                </a:lnTo>
                <a:lnTo>
                  <a:pt x="1702" y="150"/>
                </a:lnTo>
                <a:lnTo>
                  <a:pt x="1712" y="150"/>
                </a:lnTo>
                <a:lnTo>
                  <a:pt x="1722" y="150"/>
                </a:lnTo>
                <a:lnTo>
                  <a:pt x="1724" y="152"/>
                </a:lnTo>
                <a:lnTo>
                  <a:pt x="1726" y="154"/>
                </a:lnTo>
                <a:lnTo>
                  <a:pt x="1730" y="152"/>
                </a:lnTo>
                <a:lnTo>
                  <a:pt x="1732" y="152"/>
                </a:lnTo>
                <a:lnTo>
                  <a:pt x="1738" y="156"/>
                </a:lnTo>
                <a:lnTo>
                  <a:pt x="1744" y="160"/>
                </a:lnTo>
                <a:lnTo>
                  <a:pt x="1742" y="166"/>
                </a:lnTo>
                <a:lnTo>
                  <a:pt x="1736" y="168"/>
                </a:lnTo>
                <a:lnTo>
                  <a:pt x="1734" y="164"/>
                </a:lnTo>
                <a:lnTo>
                  <a:pt x="1732" y="164"/>
                </a:lnTo>
                <a:lnTo>
                  <a:pt x="1732" y="166"/>
                </a:lnTo>
                <a:lnTo>
                  <a:pt x="1730" y="166"/>
                </a:lnTo>
                <a:lnTo>
                  <a:pt x="1730" y="172"/>
                </a:lnTo>
                <a:lnTo>
                  <a:pt x="1736" y="172"/>
                </a:lnTo>
                <a:lnTo>
                  <a:pt x="1736" y="176"/>
                </a:lnTo>
                <a:lnTo>
                  <a:pt x="1730" y="182"/>
                </a:lnTo>
                <a:lnTo>
                  <a:pt x="1724" y="190"/>
                </a:lnTo>
                <a:lnTo>
                  <a:pt x="1732" y="188"/>
                </a:lnTo>
                <a:lnTo>
                  <a:pt x="1738" y="190"/>
                </a:lnTo>
                <a:lnTo>
                  <a:pt x="1742" y="188"/>
                </a:lnTo>
                <a:lnTo>
                  <a:pt x="1748" y="188"/>
                </a:lnTo>
                <a:lnTo>
                  <a:pt x="1754" y="188"/>
                </a:lnTo>
                <a:lnTo>
                  <a:pt x="1762" y="188"/>
                </a:lnTo>
                <a:lnTo>
                  <a:pt x="1768" y="188"/>
                </a:lnTo>
                <a:lnTo>
                  <a:pt x="1774" y="188"/>
                </a:lnTo>
                <a:lnTo>
                  <a:pt x="1778" y="186"/>
                </a:lnTo>
                <a:lnTo>
                  <a:pt x="1786" y="182"/>
                </a:lnTo>
                <a:lnTo>
                  <a:pt x="1790" y="182"/>
                </a:lnTo>
                <a:lnTo>
                  <a:pt x="1792" y="184"/>
                </a:lnTo>
                <a:lnTo>
                  <a:pt x="1796" y="186"/>
                </a:lnTo>
                <a:lnTo>
                  <a:pt x="1802" y="186"/>
                </a:lnTo>
                <a:lnTo>
                  <a:pt x="1804" y="184"/>
                </a:lnTo>
                <a:lnTo>
                  <a:pt x="1812" y="180"/>
                </a:lnTo>
                <a:lnTo>
                  <a:pt x="1816" y="180"/>
                </a:lnTo>
                <a:lnTo>
                  <a:pt x="1820" y="182"/>
                </a:lnTo>
                <a:lnTo>
                  <a:pt x="1824" y="182"/>
                </a:lnTo>
                <a:lnTo>
                  <a:pt x="1828" y="182"/>
                </a:lnTo>
                <a:lnTo>
                  <a:pt x="1830" y="184"/>
                </a:lnTo>
                <a:lnTo>
                  <a:pt x="1834" y="184"/>
                </a:lnTo>
                <a:lnTo>
                  <a:pt x="1838" y="182"/>
                </a:lnTo>
                <a:lnTo>
                  <a:pt x="1842" y="182"/>
                </a:lnTo>
                <a:lnTo>
                  <a:pt x="1846" y="184"/>
                </a:lnTo>
                <a:lnTo>
                  <a:pt x="1846" y="182"/>
                </a:lnTo>
                <a:lnTo>
                  <a:pt x="1850" y="180"/>
                </a:lnTo>
                <a:lnTo>
                  <a:pt x="1856" y="184"/>
                </a:lnTo>
                <a:lnTo>
                  <a:pt x="1860" y="184"/>
                </a:lnTo>
                <a:lnTo>
                  <a:pt x="1864" y="186"/>
                </a:lnTo>
                <a:lnTo>
                  <a:pt x="1866" y="188"/>
                </a:lnTo>
                <a:lnTo>
                  <a:pt x="1868" y="192"/>
                </a:lnTo>
                <a:lnTo>
                  <a:pt x="1872" y="192"/>
                </a:lnTo>
                <a:lnTo>
                  <a:pt x="1876" y="196"/>
                </a:lnTo>
                <a:lnTo>
                  <a:pt x="1880" y="200"/>
                </a:lnTo>
                <a:lnTo>
                  <a:pt x="1876" y="202"/>
                </a:lnTo>
                <a:lnTo>
                  <a:pt x="1876" y="206"/>
                </a:lnTo>
                <a:lnTo>
                  <a:pt x="1878" y="206"/>
                </a:lnTo>
                <a:lnTo>
                  <a:pt x="1878" y="210"/>
                </a:lnTo>
                <a:lnTo>
                  <a:pt x="1876" y="212"/>
                </a:lnTo>
                <a:lnTo>
                  <a:pt x="1880" y="214"/>
                </a:lnTo>
                <a:lnTo>
                  <a:pt x="1884" y="214"/>
                </a:lnTo>
                <a:lnTo>
                  <a:pt x="1884" y="218"/>
                </a:lnTo>
                <a:lnTo>
                  <a:pt x="1888" y="222"/>
                </a:lnTo>
                <a:lnTo>
                  <a:pt x="1888" y="226"/>
                </a:lnTo>
                <a:lnTo>
                  <a:pt x="1890" y="228"/>
                </a:lnTo>
                <a:lnTo>
                  <a:pt x="1890" y="232"/>
                </a:lnTo>
                <a:lnTo>
                  <a:pt x="1892" y="230"/>
                </a:lnTo>
                <a:lnTo>
                  <a:pt x="1896" y="216"/>
                </a:lnTo>
                <a:lnTo>
                  <a:pt x="1902" y="214"/>
                </a:lnTo>
                <a:lnTo>
                  <a:pt x="1910" y="210"/>
                </a:lnTo>
                <a:lnTo>
                  <a:pt x="1912" y="210"/>
                </a:lnTo>
                <a:lnTo>
                  <a:pt x="1914" y="210"/>
                </a:lnTo>
                <a:lnTo>
                  <a:pt x="1926" y="210"/>
                </a:lnTo>
                <a:lnTo>
                  <a:pt x="1936" y="210"/>
                </a:lnTo>
                <a:lnTo>
                  <a:pt x="1936" y="214"/>
                </a:lnTo>
                <a:lnTo>
                  <a:pt x="1940" y="214"/>
                </a:lnTo>
                <a:lnTo>
                  <a:pt x="1942" y="216"/>
                </a:lnTo>
                <a:lnTo>
                  <a:pt x="1944" y="212"/>
                </a:lnTo>
                <a:lnTo>
                  <a:pt x="1956" y="212"/>
                </a:lnTo>
                <a:lnTo>
                  <a:pt x="1966" y="214"/>
                </a:lnTo>
                <a:lnTo>
                  <a:pt x="1966" y="218"/>
                </a:lnTo>
                <a:lnTo>
                  <a:pt x="1968" y="218"/>
                </a:lnTo>
                <a:lnTo>
                  <a:pt x="1972" y="216"/>
                </a:lnTo>
                <a:lnTo>
                  <a:pt x="1978" y="214"/>
                </a:lnTo>
                <a:lnTo>
                  <a:pt x="1980" y="216"/>
                </a:lnTo>
                <a:lnTo>
                  <a:pt x="1982" y="216"/>
                </a:lnTo>
                <a:lnTo>
                  <a:pt x="1988" y="210"/>
                </a:lnTo>
                <a:lnTo>
                  <a:pt x="1988" y="216"/>
                </a:lnTo>
                <a:lnTo>
                  <a:pt x="1988" y="222"/>
                </a:lnTo>
                <a:lnTo>
                  <a:pt x="1990" y="222"/>
                </a:lnTo>
                <a:lnTo>
                  <a:pt x="1994" y="224"/>
                </a:lnTo>
                <a:lnTo>
                  <a:pt x="1996" y="238"/>
                </a:lnTo>
                <a:lnTo>
                  <a:pt x="2006" y="236"/>
                </a:lnTo>
                <a:lnTo>
                  <a:pt x="2006" y="234"/>
                </a:lnTo>
                <a:lnTo>
                  <a:pt x="2010" y="236"/>
                </a:lnTo>
                <a:lnTo>
                  <a:pt x="2014" y="234"/>
                </a:lnTo>
                <a:lnTo>
                  <a:pt x="2014" y="230"/>
                </a:lnTo>
                <a:lnTo>
                  <a:pt x="2018" y="230"/>
                </a:lnTo>
                <a:lnTo>
                  <a:pt x="2020" y="226"/>
                </a:lnTo>
                <a:lnTo>
                  <a:pt x="2024" y="226"/>
                </a:lnTo>
                <a:lnTo>
                  <a:pt x="2024" y="220"/>
                </a:lnTo>
                <a:lnTo>
                  <a:pt x="2024" y="214"/>
                </a:lnTo>
                <a:lnTo>
                  <a:pt x="2020" y="212"/>
                </a:lnTo>
                <a:lnTo>
                  <a:pt x="2018" y="212"/>
                </a:lnTo>
                <a:lnTo>
                  <a:pt x="2018" y="204"/>
                </a:lnTo>
                <a:lnTo>
                  <a:pt x="2018" y="198"/>
                </a:lnTo>
                <a:lnTo>
                  <a:pt x="2022" y="198"/>
                </a:lnTo>
                <a:lnTo>
                  <a:pt x="2026" y="200"/>
                </a:lnTo>
                <a:lnTo>
                  <a:pt x="2034" y="200"/>
                </a:lnTo>
                <a:lnTo>
                  <a:pt x="2042" y="200"/>
                </a:lnTo>
                <a:lnTo>
                  <a:pt x="2046" y="202"/>
                </a:lnTo>
                <a:lnTo>
                  <a:pt x="2050" y="202"/>
                </a:lnTo>
                <a:lnTo>
                  <a:pt x="2052" y="200"/>
                </a:lnTo>
                <a:lnTo>
                  <a:pt x="2056" y="202"/>
                </a:lnTo>
                <a:lnTo>
                  <a:pt x="2062" y="202"/>
                </a:lnTo>
                <a:lnTo>
                  <a:pt x="2068" y="204"/>
                </a:lnTo>
                <a:lnTo>
                  <a:pt x="2076" y="202"/>
                </a:lnTo>
                <a:lnTo>
                  <a:pt x="2078" y="200"/>
                </a:lnTo>
                <a:lnTo>
                  <a:pt x="2078" y="202"/>
                </a:lnTo>
                <a:lnTo>
                  <a:pt x="2084" y="208"/>
                </a:lnTo>
                <a:lnTo>
                  <a:pt x="2090" y="208"/>
                </a:lnTo>
                <a:lnTo>
                  <a:pt x="2096" y="210"/>
                </a:lnTo>
                <a:lnTo>
                  <a:pt x="2098" y="214"/>
                </a:lnTo>
                <a:lnTo>
                  <a:pt x="2102" y="218"/>
                </a:lnTo>
                <a:lnTo>
                  <a:pt x="2106" y="218"/>
                </a:lnTo>
                <a:lnTo>
                  <a:pt x="2108" y="218"/>
                </a:lnTo>
                <a:lnTo>
                  <a:pt x="2112" y="216"/>
                </a:lnTo>
                <a:lnTo>
                  <a:pt x="2116" y="216"/>
                </a:lnTo>
                <a:lnTo>
                  <a:pt x="2118" y="218"/>
                </a:lnTo>
                <a:lnTo>
                  <a:pt x="2122" y="220"/>
                </a:lnTo>
                <a:lnTo>
                  <a:pt x="2132" y="220"/>
                </a:lnTo>
                <a:lnTo>
                  <a:pt x="2136" y="224"/>
                </a:lnTo>
                <a:lnTo>
                  <a:pt x="2136" y="228"/>
                </a:lnTo>
                <a:lnTo>
                  <a:pt x="2140" y="230"/>
                </a:lnTo>
                <a:lnTo>
                  <a:pt x="2144" y="234"/>
                </a:lnTo>
                <a:lnTo>
                  <a:pt x="2146" y="242"/>
                </a:lnTo>
                <a:lnTo>
                  <a:pt x="2158" y="244"/>
                </a:lnTo>
                <a:lnTo>
                  <a:pt x="2158" y="246"/>
                </a:lnTo>
                <a:lnTo>
                  <a:pt x="2162" y="246"/>
                </a:lnTo>
                <a:lnTo>
                  <a:pt x="2164" y="246"/>
                </a:lnTo>
                <a:lnTo>
                  <a:pt x="2168" y="250"/>
                </a:lnTo>
                <a:lnTo>
                  <a:pt x="2166" y="252"/>
                </a:lnTo>
                <a:lnTo>
                  <a:pt x="2166" y="254"/>
                </a:lnTo>
                <a:lnTo>
                  <a:pt x="2168" y="254"/>
                </a:lnTo>
                <a:lnTo>
                  <a:pt x="2174" y="258"/>
                </a:lnTo>
                <a:lnTo>
                  <a:pt x="2180" y="262"/>
                </a:lnTo>
                <a:lnTo>
                  <a:pt x="2184" y="262"/>
                </a:lnTo>
                <a:lnTo>
                  <a:pt x="2186" y="266"/>
                </a:lnTo>
                <a:lnTo>
                  <a:pt x="2194" y="268"/>
                </a:lnTo>
                <a:lnTo>
                  <a:pt x="2196" y="272"/>
                </a:lnTo>
                <a:lnTo>
                  <a:pt x="2200" y="274"/>
                </a:lnTo>
                <a:lnTo>
                  <a:pt x="2204" y="274"/>
                </a:lnTo>
                <a:lnTo>
                  <a:pt x="2206" y="280"/>
                </a:lnTo>
                <a:lnTo>
                  <a:pt x="2208" y="282"/>
                </a:lnTo>
                <a:lnTo>
                  <a:pt x="2212" y="284"/>
                </a:lnTo>
                <a:lnTo>
                  <a:pt x="2212" y="290"/>
                </a:lnTo>
                <a:lnTo>
                  <a:pt x="2210" y="298"/>
                </a:lnTo>
                <a:lnTo>
                  <a:pt x="2216" y="300"/>
                </a:lnTo>
                <a:lnTo>
                  <a:pt x="2214" y="288"/>
                </a:lnTo>
                <a:lnTo>
                  <a:pt x="2226" y="286"/>
                </a:lnTo>
                <a:lnTo>
                  <a:pt x="2238" y="286"/>
                </a:lnTo>
                <a:lnTo>
                  <a:pt x="2240" y="288"/>
                </a:lnTo>
                <a:lnTo>
                  <a:pt x="2244" y="290"/>
                </a:lnTo>
                <a:lnTo>
                  <a:pt x="2246" y="290"/>
                </a:lnTo>
                <a:lnTo>
                  <a:pt x="2248" y="292"/>
                </a:lnTo>
                <a:lnTo>
                  <a:pt x="2248" y="296"/>
                </a:lnTo>
                <a:lnTo>
                  <a:pt x="2254" y="298"/>
                </a:lnTo>
                <a:lnTo>
                  <a:pt x="2254" y="302"/>
                </a:lnTo>
                <a:lnTo>
                  <a:pt x="2262" y="306"/>
                </a:lnTo>
                <a:lnTo>
                  <a:pt x="2268" y="310"/>
                </a:lnTo>
                <a:lnTo>
                  <a:pt x="2270" y="312"/>
                </a:lnTo>
                <a:lnTo>
                  <a:pt x="2274" y="312"/>
                </a:lnTo>
                <a:lnTo>
                  <a:pt x="2274" y="314"/>
                </a:lnTo>
                <a:lnTo>
                  <a:pt x="2270" y="316"/>
                </a:lnTo>
                <a:close/>
                <a:moveTo>
                  <a:pt x="26" y="556"/>
                </a:moveTo>
                <a:lnTo>
                  <a:pt x="26" y="556"/>
                </a:lnTo>
                <a:lnTo>
                  <a:pt x="16" y="546"/>
                </a:lnTo>
                <a:lnTo>
                  <a:pt x="12" y="548"/>
                </a:lnTo>
                <a:lnTo>
                  <a:pt x="14" y="544"/>
                </a:lnTo>
                <a:lnTo>
                  <a:pt x="14" y="542"/>
                </a:lnTo>
                <a:lnTo>
                  <a:pt x="12" y="542"/>
                </a:lnTo>
                <a:lnTo>
                  <a:pt x="10" y="542"/>
                </a:lnTo>
                <a:lnTo>
                  <a:pt x="12" y="542"/>
                </a:lnTo>
                <a:lnTo>
                  <a:pt x="8" y="546"/>
                </a:lnTo>
                <a:lnTo>
                  <a:pt x="6" y="546"/>
                </a:lnTo>
                <a:lnTo>
                  <a:pt x="4" y="554"/>
                </a:lnTo>
                <a:lnTo>
                  <a:pt x="6" y="554"/>
                </a:lnTo>
                <a:lnTo>
                  <a:pt x="4" y="556"/>
                </a:lnTo>
                <a:lnTo>
                  <a:pt x="4" y="560"/>
                </a:lnTo>
                <a:lnTo>
                  <a:pt x="0" y="562"/>
                </a:lnTo>
                <a:lnTo>
                  <a:pt x="0" y="564"/>
                </a:lnTo>
                <a:lnTo>
                  <a:pt x="4" y="568"/>
                </a:lnTo>
                <a:lnTo>
                  <a:pt x="14" y="572"/>
                </a:lnTo>
                <a:lnTo>
                  <a:pt x="26" y="574"/>
                </a:lnTo>
                <a:lnTo>
                  <a:pt x="32" y="574"/>
                </a:lnTo>
                <a:lnTo>
                  <a:pt x="40" y="574"/>
                </a:lnTo>
                <a:lnTo>
                  <a:pt x="46" y="572"/>
                </a:lnTo>
                <a:lnTo>
                  <a:pt x="44" y="560"/>
                </a:lnTo>
                <a:lnTo>
                  <a:pt x="36" y="560"/>
                </a:lnTo>
                <a:lnTo>
                  <a:pt x="30" y="558"/>
                </a:lnTo>
                <a:lnTo>
                  <a:pt x="26" y="55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  <a:prstDash val="solid"/>
            <a:rou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13" name="Oval 357"/>
          <p:cNvSpPr>
            <a:spLocks noChangeArrowheads="1"/>
          </p:cNvSpPr>
          <p:nvPr/>
        </p:nvSpPr>
        <p:spPr bwMode="auto">
          <a:xfrm>
            <a:off x="3976249" y="949264"/>
            <a:ext cx="27432" cy="27432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round/>
          </a:ln>
        </p:spPr>
        <p:txBody>
          <a:bodyPr wrap="none" lIns="0" tIns="0" rIns="0" bIns="0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4450" y="766384"/>
            <a:ext cx="565150" cy="1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Moscow</a:t>
            </a:r>
            <a:endParaRPr lang="ru-RU" sz="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76249" y="855462"/>
            <a:ext cx="770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Sarov</a:t>
            </a:r>
            <a:endParaRPr lang="en-US" sz="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99667" y="1092200"/>
            <a:ext cx="158923" cy="305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4905" y="987574"/>
            <a:ext cx="127000" cy="183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val 357"/>
          <p:cNvSpPr>
            <a:spLocks noChangeArrowheads="1"/>
          </p:cNvSpPr>
          <p:nvPr/>
        </p:nvSpPr>
        <p:spPr bwMode="auto">
          <a:xfrm flipH="1" flipV="1">
            <a:off x="4032091" y="993355"/>
            <a:ext cx="27432" cy="27432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round/>
          </a:ln>
        </p:spPr>
        <p:txBody>
          <a:bodyPr wrap="none" lIns="0" tIns="0" rIns="0" bIns="0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646464"/>
              </a:solidFill>
            </a:endParaRPr>
          </a:p>
        </p:txBody>
      </p:sp>
      <p:sp>
        <p:nvSpPr>
          <p:cNvPr id="16" name="矩形 4"/>
          <p:cNvSpPr/>
          <p:nvPr/>
        </p:nvSpPr>
        <p:spPr>
          <a:xfrm>
            <a:off x="6568838" y="1513979"/>
            <a:ext cx="256029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Sarov is a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closed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city in Russia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, located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on the territory of the Nizhny Novgorod region and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the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Republic of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Mordovia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The city-forming enterprise of Sarov is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Russian Federal Nuclear Center - Russian Research Institute of Experimental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hysics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95,065</a:t>
            </a:r>
            <a:r>
              <a:rPr lang="ru-RU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population</a:t>
            </a:r>
            <a:endParaRPr lang="ru-RU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Area 232</a:t>
            </a:r>
            <a:r>
              <a:rPr lang="ru-RU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sq. km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8" name="Picture 2" descr="http://www.bankgorodov.ru/system/img.php?f=/public//photos/coa/2376_bi.gif&amp;w=254&amp;h=58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06724" y="4206050"/>
            <a:ext cx="1684517" cy="1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mandria.ua/wp-content/uploads/2017/03/sarovskii-teatr-dramy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9699"/>
            <a:ext cx="6568837" cy="41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51"/>
          <p:cNvSpPr txBox="1">
            <a:spLocks noChangeArrowheads="1"/>
          </p:cNvSpPr>
          <p:nvPr/>
        </p:nvSpPr>
        <p:spPr bwMode="auto">
          <a:xfrm>
            <a:off x="145144" y="272722"/>
            <a:ext cx="5163456" cy="57055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3668" tIns="31834" rIns="63668" bIns="31834"/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Felix Titling" panose="04060505060202020A04" pitchFamily="82" charset="0"/>
                <a:ea typeface="Cambria" panose="02040503050406030204" pitchFamily="18" charset="0"/>
                <a:cs typeface="Mongolian Baiti" panose="03000500000000000000" pitchFamily="66" charset="0"/>
              </a:rPr>
              <a:t>Sochi</a:t>
            </a:r>
            <a:endParaRPr lang="en-US" altLang="zh-CN" sz="3600" b="1" dirty="0" smtClean="0">
              <a:solidFill>
                <a:srgbClr val="C00000"/>
              </a:solidFill>
              <a:latin typeface="Felix Titling" panose="04060505060202020A04" pitchFamily="82" charset="0"/>
              <a:ea typeface="Cambria" panose="02040503050406030204" pitchFamily="18" charset="0"/>
              <a:cs typeface="Mongolian Baiti" panose="03000500000000000000" pitchFamily="66" charset="0"/>
            </a:endParaRPr>
          </a:p>
        </p:txBody>
      </p:sp>
      <p:sp>
        <p:nvSpPr>
          <p:cNvPr id="3" name="Freeform 104"/>
          <p:cNvSpPr>
            <a:spLocks noEditPoints="1"/>
          </p:cNvSpPr>
          <p:nvPr/>
        </p:nvSpPr>
        <p:spPr bwMode="auto">
          <a:xfrm>
            <a:off x="3476005" y="155948"/>
            <a:ext cx="3020045" cy="1358031"/>
          </a:xfrm>
          <a:custGeom>
            <a:avLst/>
            <a:gdLst>
              <a:gd name="T0" fmla="*/ 1636 w 2274"/>
              <a:gd name="T1" fmla="*/ 652 h 828"/>
              <a:gd name="T2" fmla="*/ 2270 w 2274"/>
              <a:gd name="T3" fmla="*/ 316 h 828"/>
              <a:gd name="T4" fmla="*/ 2196 w 2274"/>
              <a:gd name="T5" fmla="*/ 336 h 828"/>
              <a:gd name="T6" fmla="*/ 2106 w 2274"/>
              <a:gd name="T7" fmla="*/ 336 h 828"/>
              <a:gd name="T8" fmla="*/ 2054 w 2274"/>
              <a:gd name="T9" fmla="*/ 400 h 828"/>
              <a:gd name="T10" fmla="*/ 1960 w 2274"/>
              <a:gd name="T11" fmla="*/ 426 h 828"/>
              <a:gd name="T12" fmla="*/ 1912 w 2274"/>
              <a:gd name="T13" fmla="*/ 518 h 828"/>
              <a:gd name="T14" fmla="*/ 1830 w 2274"/>
              <a:gd name="T15" fmla="*/ 616 h 828"/>
              <a:gd name="T16" fmla="*/ 1904 w 2274"/>
              <a:gd name="T17" fmla="*/ 426 h 828"/>
              <a:gd name="T18" fmla="*/ 1896 w 2274"/>
              <a:gd name="T19" fmla="*/ 418 h 828"/>
              <a:gd name="T20" fmla="*/ 1820 w 2274"/>
              <a:gd name="T21" fmla="*/ 424 h 828"/>
              <a:gd name="T22" fmla="*/ 1760 w 2274"/>
              <a:gd name="T23" fmla="*/ 450 h 828"/>
              <a:gd name="T24" fmla="*/ 1650 w 2274"/>
              <a:gd name="T25" fmla="*/ 450 h 828"/>
              <a:gd name="T26" fmla="*/ 1556 w 2274"/>
              <a:gd name="T27" fmla="*/ 548 h 828"/>
              <a:gd name="T28" fmla="*/ 1620 w 2274"/>
              <a:gd name="T29" fmla="*/ 616 h 828"/>
              <a:gd name="T30" fmla="*/ 1554 w 2274"/>
              <a:gd name="T31" fmla="*/ 762 h 828"/>
              <a:gd name="T32" fmla="*/ 1498 w 2274"/>
              <a:gd name="T33" fmla="*/ 756 h 828"/>
              <a:gd name="T34" fmla="*/ 1342 w 2274"/>
              <a:gd name="T35" fmla="*/ 608 h 828"/>
              <a:gd name="T36" fmla="*/ 1038 w 2274"/>
              <a:gd name="T37" fmla="*/ 650 h 828"/>
              <a:gd name="T38" fmla="*/ 692 w 2274"/>
              <a:gd name="T39" fmla="*/ 570 h 828"/>
              <a:gd name="T40" fmla="*/ 492 w 2274"/>
              <a:gd name="T41" fmla="*/ 630 h 828"/>
              <a:gd name="T42" fmla="*/ 392 w 2274"/>
              <a:gd name="T43" fmla="*/ 650 h 828"/>
              <a:gd name="T44" fmla="*/ 386 w 2274"/>
              <a:gd name="T45" fmla="*/ 730 h 828"/>
              <a:gd name="T46" fmla="*/ 374 w 2274"/>
              <a:gd name="T47" fmla="*/ 816 h 828"/>
              <a:gd name="T48" fmla="*/ 254 w 2274"/>
              <a:gd name="T49" fmla="*/ 766 h 828"/>
              <a:gd name="T50" fmla="*/ 276 w 2274"/>
              <a:gd name="T51" fmla="*/ 684 h 828"/>
              <a:gd name="T52" fmla="*/ 180 w 2274"/>
              <a:gd name="T53" fmla="*/ 608 h 828"/>
              <a:gd name="T54" fmla="*/ 114 w 2274"/>
              <a:gd name="T55" fmla="*/ 510 h 828"/>
              <a:gd name="T56" fmla="*/ 118 w 2274"/>
              <a:gd name="T57" fmla="*/ 418 h 828"/>
              <a:gd name="T58" fmla="*/ 138 w 2274"/>
              <a:gd name="T59" fmla="*/ 244 h 828"/>
              <a:gd name="T60" fmla="*/ 210 w 2274"/>
              <a:gd name="T61" fmla="*/ 222 h 828"/>
              <a:gd name="T62" fmla="*/ 204 w 2274"/>
              <a:gd name="T63" fmla="*/ 280 h 828"/>
              <a:gd name="T64" fmla="*/ 212 w 2274"/>
              <a:gd name="T65" fmla="*/ 322 h 828"/>
              <a:gd name="T66" fmla="*/ 276 w 2274"/>
              <a:gd name="T67" fmla="*/ 318 h 828"/>
              <a:gd name="T68" fmla="*/ 338 w 2274"/>
              <a:gd name="T69" fmla="*/ 240 h 828"/>
              <a:gd name="T70" fmla="*/ 436 w 2274"/>
              <a:gd name="T71" fmla="*/ 244 h 828"/>
              <a:gd name="T72" fmla="*/ 512 w 2274"/>
              <a:gd name="T73" fmla="*/ 242 h 828"/>
              <a:gd name="T74" fmla="*/ 600 w 2274"/>
              <a:gd name="T75" fmla="*/ 218 h 828"/>
              <a:gd name="T76" fmla="*/ 642 w 2274"/>
              <a:gd name="T77" fmla="*/ 200 h 828"/>
              <a:gd name="T78" fmla="*/ 714 w 2274"/>
              <a:gd name="T79" fmla="*/ 198 h 828"/>
              <a:gd name="T80" fmla="*/ 704 w 2274"/>
              <a:gd name="T81" fmla="*/ 294 h 828"/>
              <a:gd name="T82" fmla="*/ 788 w 2274"/>
              <a:gd name="T83" fmla="*/ 268 h 828"/>
              <a:gd name="T84" fmla="*/ 738 w 2274"/>
              <a:gd name="T85" fmla="*/ 150 h 828"/>
              <a:gd name="T86" fmla="*/ 782 w 2274"/>
              <a:gd name="T87" fmla="*/ 164 h 828"/>
              <a:gd name="T88" fmla="*/ 880 w 2274"/>
              <a:gd name="T89" fmla="*/ 218 h 828"/>
              <a:gd name="T90" fmla="*/ 834 w 2274"/>
              <a:gd name="T91" fmla="*/ 108 h 828"/>
              <a:gd name="T92" fmla="*/ 916 w 2274"/>
              <a:gd name="T93" fmla="*/ 70 h 828"/>
              <a:gd name="T94" fmla="*/ 1036 w 2274"/>
              <a:gd name="T95" fmla="*/ 46 h 828"/>
              <a:gd name="T96" fmla="*/ 1104 w 2274"/>
              <a:gd name="T97" fmla="*/ 8 h 828"/>
              <a:gd name="T98" fmla="*/ 1212 w 2274"/>
              <a:gd name="T99" fmla="*/ 24 h 828"/>
              <a:gd name="T100" fmla="*/ 1188 w 2274"/>
              <a:gd name="T101" fmla="*/ 116 h 828"/>
              <a:gd name="T102" fmla="*/ 1208 w 2274"/>
              <a:gd name="T103" fmla="*/ 108 h 828"/>
              <a:gd name="T104" fmla="*/ 1320 w 2274"/>
              <a:gd name="T105" fmla="*/ 126 h 828"/>
              <a:gd name="T106" fmla="*/ 1406 w 2274"/>
              <a:gd name="T107" fmla="*/ 108 h 828"/>
              <a:gd name="T108" fmla="*/ 1434 w 2274"/>
              <a:gd name="T109" fmla="*/ 164 h 828"/>
              <a:gd name="T110" fmla="*/ 1506 w 2274"/>
              <a:gd name="T111" fmla="*/ 168 h 828"/>
              <a:gd name="T112" fmla="*/ 1604 w 2274"/>
              <a:gd name="T113" fmla="*/ 172 h 828"/>
              <a:gd name="T114" fmla="*/ 1690 w 2274"/>
              <a:gd name="T115" fmla="*/ 156 h 828"/>
              <a:gd name="T116" fmla="*/ 1754 w 2274"/>
              <a:gd name="T117" fmla="*/ 188 h 828"/>
              <a:gd name="T118" fmla="*/ 1890 w 2274"/>
              <a:gd name="T119" fmla="*/ 228 h 828"/>
              <a:gd name="T120" fmla="*/ 2024 w 2274"/>
              <a:gd name="T121" fmla="*/ 226 h 828"/>
              <a:gd name="T122" fmla="*/ 2158 w 2274"/>
              <a:gd name="T123" fmla="*/ 246 h 828"/>
              <a:gd name="T124" fmla="*/ 26 w 2274"/>
              <a:gd name="T125" fmla="*/ 556 h 8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4" h="828">
                <a:moveTo>
                  <a:pt x="1666" y="666"/>
                </a:moveTo>
                <a:lnTo>
                  <a:pt x="1666" y="666"/>
                </a:lnTo>
                <a:lnTo>
                  <a:pt x="1668" y="674"/>
                </a:lnTo>
                <a:lnTo>
                  <a:pt x="1664" y="670"/>
                </a:lnTo>
                <a:lnTo>
                  <a:pt x="1658" y="666"/>
                </a:lnTo>
                <a:lnTo>
                  <a:pt x="1656" y="666"/>
                </a:lnTo>
                <a:lnTo>
                  <a:pt x="1652" y="666"/>
                </a:lnTo>
                <a:lnTo>
                  <a:pt x="1650" y="668"/>
                </a:lnTo>
                <a:lnTo>
                  <a:pt x="1648" y="672"/>
                </a:lnTo>
                <a:lnTo>
                  <a:pt x="1648" y="678"/>
                </a:lnTo>
                <a:lnTo>
                  <a:pt x="1648" y="682"/>
                </a:lnTo>
                <a:lnTo>
                  <a:pt x="1644" y="692"/>
                </a:lnTo>
                <a:lnTo>
                  <a:pt x="1642" y="702"/>
                </a:lnTo>
                <a:lnTo>
                  <a:pt x="1644" y="710"/>
                </a:lnTo>
                <a:lnTo>
                  <a:pt x="1648" y="720"/>
                </a:lnTo>
                <a:lnTo>
                  <a:pt x="1652" y="722"/>
                </a:lnTo>
                <a:lnTo>
                  <a:pt x="1652" y="728"/>
                </a:lnTo>
                <a:lnTo>
                  <a:pt x="1654" y="734"/>
                </a:lnTo>
                <a:lnTo>
                  <a:pt x="1650" y="736"/>
                </a:lnTo>
                <a:lnTo>
                  <a:pt x="1650" y="734"/>
                </a:lnTo>
                <a:lnTo>
                  <a:pt x="1648" y="730"/>
                </a:lnTo>
                <a:lnTo>
                  <a:pt x="1646" y="728"/>
                </a:lnTo>
                <a:lnTo>
                  <a:pt x="1644" y="726"/>
                </a:lnTo>
                <a:lnTo>
                  <a:pt x="1642" y="722"/>
                </a:lnTo>
                <a:lnTo>
                  <a:pt x="1640" y="722"/>
                </a:lnTo>
                <a:lnTo>
                  <a:pt x="1638" y="724"/>
                </a:lnTo>
                <a:lnTo>
                  <a:pt x="1636" y="726"/>
                </a:lnTo>
                <a:lnTo>
                  <a:pt x="1634" y="732"/>
                </a:lnTo>
                <a:lnTo>
                  <a:pt x="1634" y="734"/>
                </a:lnTo>
                <a:lnTo>
                  <a:pt x="1630" y="734"/>
                </a:lnTo>
                <a:lnTo>
                  <a:pt x="1632" y="722"/>
                </a:lnTo>
                <a:lnTo>
                  <a:pt x="1634" y="720"/>
                </a:lnTo>
                <a:lnTo>
                  <a:pt x="1634" y="716"/>
                </a:lnTo>
                <a:lnTo>
                  <a:pt x="1634" y="710"/>
                </a:lnTo>
                <a:lnTo>
                  <a:pt x="1636" y="708"/>
                </a:lnTo>
                <a:lnTo>
                  <a:pt x="1636" y="696"/>
                </a:lnTo>
                <a:lnTo>
                  <a:pt x="1634" y="682"/>
                </a:lnTo>
                <a:lnTo>
                  <a:pt x="1636" y="680"/>
                </a:lnTo>
                <a:lnTo>
                  <a:pt x="1634" y="670"/>
                </a:lnTo>
                <a:lnTo>
                  <a:pt x="1636" y="660"/>
                </a:lnTo>
                <a:lnTo>
                  <a:pt x="1636" y="652"/>
                </a:lnTo>
                <a:lnTo>
                  <a:pt x="1634" y="644"/>
                </a:lnTo>
                <a:lnTo>
                  <a:pt x="1636" y="636"/>
                </a:lnTo>
                <a:lnTo>
                  <a:pt x="1634" y="630"/>
                </a:lnTo>
                <a:lnTo>
                  <a:pt x="1632" y="622"/>
                </a:lnTo>
                <a:lnTo>
                  <a:pt x="1632" y="616"/>
                </a:lnTo>
                <a:lnTo>
                  <a:pt x="1634" y="612"/>
                </a:lnTo>
                <a:lnTo>
                  <a:pt x="1634" y="608"/>
                </a:lnTo>
                <a:lnTo>
                  <a:pt x="1632" y="604"/>
                </a:lnTo>
                <a:lnTo>
                  <a:pt x="1636" y="602"/>
                </a:lnTo>
                <a:lnTo>
                  <a:pt x="1636" y="596"/>
                </a:lnTo>
                <a:lnTo>
                  <a:pt x="1644" y="592"/>
                </a:lnTo>
                <a:lnTo>
                  <a:pt x="1642" y="574"/>
                </a:lnTo>
                <a:lnTo>
                  <a:pt x="1646" y="574"/>
                </a:lnTo>
                <a:lnTo>
                  <a:pt x="1648" y="570"/>
                </a:lnTo>
                <a:lnTo>
                  <a:pt x="1652" y="576"/>
                </a:lnTo>
                <a:lnTo>
                  <a:pt x="1652" y="582"/>
                </a:lnTo>
                <a:lnTo>
                  <a:pt x="1650" y="584"/>
                </a:lnTo>
                <a:lnTo>
                  <a:pt x="1650" y="588"/>
                </a:lnTo>
                <a:lnTo>
                  <a:pt x="1650" y="592"/>
                </a:lnTo>
                <a:lnTo>
                  <a:pt x="1650" y="596"/>
                </a:lnTo>
                <a:lnTo>
                  <a:pt x="1654" y="600"/>
                </a:lnTo>
                <a:lnTo>
                  <a:pt x="1656" y="604"/>
                </a:lnTo>
                <a:lnTo>
                  <a:pt x="1656" y="608"/>
                </a:lnTo>
                <a:lnTo>
                  <a:pt x="1652" y="618"/>
                </a:lnTo>
                <a:lnTo>
                  <a:pt x="1654" y="620"/>
                </a:lnTo>
                <a:lnTo>
                  <a:pt x="1652" y="626"/>
                </a:lnTo>
                <a:lnTo>
                  <a:pt x="1652" y="634"/>
                </a:lnTo>
                <a:lnTo>
                  <a:pt x="1654" y="638"/>
                </a:lnTo>
                <a:lnTo>
                  <a:pt x="1656" y="644"/>
                </a:lnTo>
                <a:lnTo>
                  <a:pt x="1654" y="648"/>
                </a:lnTo>
                <a:lnTo>
                  <a:pt x="1654" y="650"/>
                </a:lnTo>
                <a:lnTo>
                  <a:pt x="1654" y="654"/>
                </a:lnTo>
                <a:lnTo>
                  <a:pt x="1658" y="660"/>
                </a:lnTo>
                <a:lnTo>
                  <a:pt x="1662" y="660"/>
                </a:lnTo>
                <a:lnTo>
                  <a:pt x="1662" y="662"/>
                </a:lnTo>
                <a:lnTo>
                  <a:pt x="1664" y="666"/>
                </a:lnTo>
                <a:lnTo>
                  <a:pt x="1666" y="666"/>
                </a:lnTo>
                <a:close/>
                <a:moveTo>
                  <a:pt x="2270" y="316"/>
                </a:moveTo>
                <a:lnTo>
                  <a:pt x="2270" y="316"/>
                </a:lnTo>
                <a:lnTo>
                  <a:pt x="2270" y="318"/>
                </a:lnTo>
                <a:lnTo>
                  <a:pt x="2270" y="322"/>
                </a:lnTo>
                <a:lnTo>
                  <a:pt x="2266" y="322"/>
                </a:lnTo>
                <a:lnTo>
                  <a:pt x="2264" y="328"/>
                </a:lnTo>
                <a:lnTo>
                  <a:pt x="2260" y="328"/>
                </a:lnTo>
                <a:lnTo>
                  <a:pt x="2260" y="326"/>
                </a:lnTo>
                <a:lnTo>
                  <a:pt x="2256" y="324"/>
                </a:lnTo>
                <a:lnTo>
                  <a:pt x="2242" y="324"/>
                </a:lnTo>
                <a:lnTo>
                  <a:pt x="2242" y="330"/>
                </a:lnTo>
                <a:lnTo>
                  <a:pt x="2248" y="328"/>
                </a:lnTo>
                <a:lnTo>
                  <a:pt x="2248" y="336"/>
                </a:lnTo>
                <a:lnTo>
                  <a:pt x="2240" y="338"/>
                </a:lnTo>
                <a:lnTo>
                  <a:pt x="2242" y="340"/>
                </a:lnTo>
                <a:lnTo>
                  <a:pt x="2242" y="342"/>
                </a:lnTo>
                <a:lnTo>
                  <a:pt x="2242" y="344"/>
                </a:lnTo>
                <a:lnTo>
                  <a:pt x="2244" y="348"/>
                </a:lnTo>
                <a:lnTo>
                  <a:pt x="2248" y="352"/>
                </a:lnTo>
                <a:lnTo>
                  <a:pt x="2240" y="350"/>
                </a:lnTo>
                <a:lnTo>
                  <a:pt x="2240" y="352"/>
                </a:lnTo>
                <a:lnTo>
                  <a:pt x="2238" y="352"/>
                </a:lnTo>
                <a:lnTo>
                  <a:pt x="2236" y="350"/>
                </a:lnTo>
                <a:lnTo>
                  <a:pt x="2234" y="350"/>
                </a:lnTo>
                <a:lnTo>
                  <a:pt x="2234" y="346"/>
                </a:lnTo>
                <a:lnTo>
                  <a:pt x="2232" y="346"/>
                </a:lnTo>
                <a:lnTo>
                  <a:pt x="2232" y="348"/>
                </a:lnTo>
                <a:lnTo>
                  <a:pt x="2230" y="348"/>
                </a:lnTo>
                <a:lnTo>
                  <a:pt x="2230" y="350"/>
                </a:lnTo>
                <a:lnTo>
                  <a:pt x="2224" y="352"/>
                </a:lnTo>
                <a:lnTo>
                  <a:pt x="2224" y="348"/>
                </a:lnTo>
                <a:lnTo>
                  <a:pt x="2216" y="342"/>
                </a:lnTo>
                <a:lnTo>
                  <a:pt x="2208" y="340"/>
                </a:lnTo>
                <a:lnTo>
                  <a:pt x="2206" y="342"/>
                </a:lnTo>
                <a:lnTo>
                  <a:pt x="2204" y="342"/>
                </a:lnTo>
                <a:lnTo>
                  <a:pt x="2200" y="340"/>
                </a:lnTo>
                <a:lnTo>
                  <a:pt x="2196" y="336"/>
                </a:lnTo>
                <a:lnTo>
                  <a:pt x="2198" y="332"/>
                </a:lnTo>
                <a:lnTo>
                  <a:pt x="2196" y="330"/>
                </a:lnTo>
                <a:lnTo>
                  <a:pt x="2196" y="326"/>
                </a:lnTo>
                <a:lnTo>
                  <a:pt x="2192" y="320"/>
                </a:lnTo>
                <a:lnTo>
                  <a:pt x="2190" y="320"/>
                </a:lnTo>
                <a:lnTo>
                  <a:pt x="2186" y="320"/>
                </a:lnTo>
                <a:lnTo>
                  <a:pt x="2180" y="320"/>
                </a:lnTo>
                <a:lnTo>
                  <a:pt x="2180" y="318"/>
                </a:lnTo>
                <a:lnTo>
                  <a:pt x="2178" y="318"/>
                </a:lnTo>
                <a:lnTo>
                  <a:pt x="2176" y="320"/>
                </a:lnTo>
                <a:lnTo>
                  <a:pt x="2176" y="322"/>
                </a:lnTo>
                <a:lnTo>
                  <a:pt x="2170" y="324"/>
                </a:lnTo>
                <a:lnTo>
                  <a:pt x="2164" y="326"/>
                </a:lnTo>
                <a:lnTo>
                  <a:pt x="2160" y="322"/>
                </a:lnTo>
                <a:lnTo>
                  <a:pt x="2154" y="320"/>
                </a:lnTo>
                <a:lnTo>
                  <a:pt x="2154" y="316"/>
                </a:lnTo>
                <a:lnTo>
                  <a:pt x="2158" y="312"/>
                </a:lnTo>
                <a:lnTo>
                  <a:pt x="2158" y="310"/>
                </a:lnTo>
                <a:lnTo>
                  <a:pt x="2156" y="308"/>
                </a:lnTo>
                <a:lnTo>
                  <a:pt x="2154" y="306"/>
                </a:lnTo>
                <a:lnTo>
                  <a:pt x="2154" y="304"/>
                </a:lnTo>
                <a:lnTo>
                  <a:pt x="2156" y="302"/>
                </a:lnTo>
                <a:lnTo>
                  <a:pt x="2150" y="300"/>
                </a:lnTo>
                <a:lnTo>
                  <a:pt x="2146" y="304"/>
                </a:lnTo>
                <a:lnTo>
                  <a:pt x="2146" y="306"/>
                </a:lnTo>
                <a:lnTo>
                  <a:pt x="2148" y="308"/>
                </a:lnTo>
                <a:lnTo>
                  <a:pt x="2148" y="312"/>
                </a:lnTo>
                <a:lnTo>
                  <a:pt x="2146" y="312"/>
                </a:lnTo>
                <a:lnTo>
                  <a:pt x="2144" y="316"/>
                </a:lnTo>
                <a:lnTo>
                  <a:pt x="2152" y="320"/>
                </a:lnTo>
                <a:lnTo>
                  <a:pt x="2152" y="322"/>
                </a:lnTo>
                <a:lnTo>
                  <a:pt x="2146" y="328"/>
                </a:lnTo>
                <a:lnTo>
                  <a:pt x="2148" y="330"/>
                </a:lnTo>
                <a:lnTo>
                  <a:pt x="2146" y="334"/>
                </a:lnTo>
                <a:lnTo>
                  <a:pt x="2140" y="338"/>
                </a:lnTo>
                <a:lnTo>
                  <a:pt x="2132" y="340"/>
                </a:lnTo>
                <a:lnTo>
                  <a:pt x="2126" y="340"/>
                </a:lnTo>
                <a:lnTo>
                  <a:pt x="2120" y="338"/>
                </a:lnTo>
                <a:lnTo>
                  <a:pt x="2108" y="334"/>
                </a:lnTo>
                <a:lnTo>
                  <a:pt x="2106" y="336"/>
                </a:lnTo>
                <a:lnTo>
                  <a:pt x="2100" y="336"/>
                </a:lnTo>
                <a:lnTo>
                  <a:pt x="2094" y="336"/>
                </a:lnTo>
                <a:lnTo>
                  <a:pt x="2092" y="338"/>
                </a:lnTo>
                <a:lnTo>
                  <a:pt x="2100" y="338"/>
                </a:lnTo>
                <a:lnTo>
                  <a:pt x="2106" y="342"/>
                </a:lnTo>
                <a:lnTo>
                  <a:pt x="2110" y="338"/>
                </a:lnTo>
                <a:lnTo>
                  <a:pt x="2112" y="344"/>
                </a:lnTo>
                <a:lnTo>
                  <a:pt x="2108" y="344"/>
                </a:lnTo>
                <a:lnTo>
                  <a:pt x="2106" y="350"/>
                </a:lnTo>
                <a:lnTo>
                  <a:pt x="2112" y="348"/>
                </a:lnTo>
                <a:lnTo>
                  <a:pt x="2116" y="348"/>
                </a:lnTo>
                <a:lnTo>
                  <a:pt x="2122" y="360"/>
                </a:lnTo>
                <a:lnTo>
                  <a:pt x="2124" y="360"/>
                </a:lnTo>
                <a:lnTo>
                  <a:pt x="2126" y="366"/>
                </a:lnTo>
                <a:lnTo>
                  <a:pt x="2128" y="368"/>
                </a:lnTo>
                <a:lnTo>
                  <a:pt x="2126" y="370"/>
                </a:lnTo>
                <a:lnTo>
                  <a:pt x="2126" y="372"/>
                </a:lnTo>
                <a:lnTo>
                  <a:pt x="2132" y="374"/>
                </a:lnTo>
                <a:lnTo>
                  <a:pt x="2132" y="376"/>
                </a:lnTo>
                <a:lnTo>
                  <a:pt x="2132" y="378"/>
                </a:lnTo>
                <a:lnTo>
                  <a:pt x="2132" y="382"/>
                </a:lnTo>
                <a:lnTo>
                  <a:pt x="2134" y="384"/>
                </a:lnTo>
                <a:lnTo>
                  <a:pt x="2128" y="388"/>
                </a:lnTo>
                <a:lnTo>
                  <a:pt x="2124" y="390"/>
                </a:lnTo>
                <a:lnTo>
                  <a:pt x="2120" y="388"/>
                </a:lnTo>
                <a:lnTo>
                  <a:pt x="2114" y="384"/>
                </a:lnTo>
                <a:lnTo>
                  <a:pt x="2104" y="386"/>
                </a:lnTo>
                <a:lnTo>
                  <a:pt x="2102" y="386"/>
                </a:lnTo>
                <a:lnTo>
                  <a:pt x="2100" y="384"/>
                </a:lnTo>
                <a:lnTo>
                  <a:pt x="2098" y="386"/>
                </a:lnTo>
                <a:lnTo>
                  <a:pt x="2090" y="388"/>
                </a:lnTo>
                <a:lnTo>
                  <a:pt x="2080" y="392"/>
                </a:lnTo>
                <a:lnTo>
                  <a:pt x="2080" y="394"/>
                </a:lnTo>
                <a:lnTo>
                  <a:pt x="2072" y="396"/>
                </a:lnTo>
                <a:lnTo>
                  <a:pt x="2066" y="398"/>
                </a:lnTo>
                <a:lnTo>
                  <a:pt x="2060" y="404"/>
                </a:lnTo>
                <a:lnTo>
                  <a:pt x="2054" y="400"/>
                </a:lnTo>
                <a:lnTo>
                  <a:pt x="2054" y="406"/>
                </a:lnTo>
                <a:lnTo>
                  <a:pt x="2052" y="410"/>
                </a:lnTo>
                <a:lnTo>
                  <a:pt x="2048" y="410"/>
                </a:lnTo>
                <a:lnTo>
                  <a:pt x="2042" y="406"/>
                </a:lnTo>
                <a:lnTo>
                  <a:pt x="2046" y="412"/>
                </a:lnTo>
                <a:lnTo>
                  <a:pt x="2042" y="416"/>
                </a:lnTo>
                <a:lnTo>
                  <a:pt x="2040" y="416"/>
                </a:lnTo>
                <a:lnTo>
                  <a:pt x="2038" y="416"/>
                </a:lnTo>
                <a:lnTo>
                  <a:pt x="2032" y="418"/>
                </a:lnTo>
                <a:lnTo>
                  <a:pt x="2032" y="420"/>
                </a:lnTo>
                <a:lnTo>
                  <a:pt x="2032" y="424"/>
                </a:lnTo>
                <a:lnTo>
                  <a:pt x="2028" y="424"/>
                </a:lnTo>
                <a:lnTo>
                  <a:pt x="2024" y="426"/>
                </a:lnTo>
                <a:lnTo>
                  <a:pt x="2024" y="428"/>
                </a:lnTo>
                <a:lnTo>
                  <a:pt x="2020" y="432"/>
                </a:lnTo>
                <a:lnTo>
                  <a:pt x="2018" y="438"/>
                </a:lnTo>
                <a:lnTo>
                  <a:pt x="2016" y="442"/>
                </a:lnTo>
                <a:lnTo>
                  <a:pt x="2004" y="436"/>
                </a:lnTo>
                <a:lnTo>
                  <a:pt x="2004" y="434"/>
                </a:lnTo>
                <a:lnTo>
                  <a:pt x="2004" y="430"/>
                </a:lnTo>
                <a:lnTo>
                  <a:pt x="2002" y="430"/>
                </a:lnTo>
                <a:lnTo>
                  <a:pt x="1998" y="430"/>
                </a:lnTo>
                <a:lnTo>
                  <a:pt x="1994" y="426"/>
                </a:lnTo>
                <a:lnTo>
                  <a:pt x="1988" y="422"/>
                </a:lnTo>
                <a:lnTo>
                  <a:pt x="1984" y="422"/>
                </a:lnTo>
                <a:lnTo>
                  <a:pt x="1982" y="424"/>
                </a:lnTo>
                <a:lnTo>
                  <a:pt x="1982" y="426"/>
                </a:lnTo>
                <a:lnTo>
                  <a:pt x="1978" y="426"/>
                </a:lnTo>
                <a:lnTo>
                  <a:pt x="1976" y="428"/>
                </a:lnTo>
                <a:lnTo>
                  <a:pt x="1974" y="428"/>
                </a:lnTo>
                <a:lnTo>
                  <a:pt x="1974" y="432"/>
                </a:lnTo>
                <a:lnTo>
                  <a:pt x="1966" y="442"/>
                </a:lnTo>
                <a:lnTo>
                  <a:pt x="1962" y="444"/>
                </a:lnTo>
                <a:lnTo>
                  <a:pt x="1960" y="444"/>
                </a:lnTo>
                <a:lnTo>
                  <a:pt x="1958" y="442"/>
                </a:lnTo>
                <a:lnTo>
                  <a:pt x="1958" y="436"/>
                </a:lnTo>
                <a:lnTo>
                  <a:pt x="1960" y="430"/>
                </a:lnTo>
                <a:lnTo>
                  <a:pt x="1962" y="426"/>
                </a:lnTo>
                <a:lnTo>
                  <a:pt x="1960" y="426"/>
                </a:lnTo>
                <a:lnTo>
                  <a:pt x="1956" y="432"/>
                </a:lnTo>
                <a:lnTo>
                  <a:pt x="1944" y="438"/>
                </a:lnTo>
                <a:lnTo>
                  <a:pt x="1944" y="442"/>
                </a:lnTo>
                <a:lnTo>
                  <a:pt x="1940" y="442"/>
                </a:lnTo>
                <a:lnTo>
                  <a:pt x="1938" y="440"/>
                </a:lnTo>
                <a:lnTo>
                  <a:pt x="1936" y="440"/>
                </a:lnTo>
                <a:lnTo>
                  <a:pt x="1932" y="440"/>
                </a:lnTo>
                <a:lnTo>
                  <a:pt x="1930" y="438"/>
                </a:lnTo>
                <a:lnTo>
                  <a:pt x="1928" y="438"/>
                </a:lnTo>
                <a:lnTo>
                  <a:pt x="1926" y="444"/>
                </a:lnTo>
                <a:lnTo>
                  <a:pt x="1922" y="448"/>
                </a:lnTo>
                <a:lnTo>
                  <a:pt x="1922" y="450"/>
                </a:lnTo>
                <a:lnTo>
                  <a:pt x="1922" y="454"/>
                </a:lnTo>
                <a:lnTo>
                  <a:pt x="1920" y="454"/>
                </a:lnTo>
                <a:lnTo>
                  <a:pt x="1920" y="458"/>
                </a:lnTo>
                <a:lnTo>
                  <a:pt x="1918" y="458"/>
                </a:lnTo>
                <a:lnTo>
                  <a:pt x="1916" y="458"/>
                </a:lnTo>
                <a:lnTo>
                  <a:pt x="1916" y="462"/>
                </a:lnTo>
                <a:lnTo>
                  <a:pt x="1912" y="464"/>
                </a:lnTo>
                <a:lnTo>
                  <a:pt x="1908" y="468"/>
                </a:lnTo>
                <a:lnTo>
                  <a:pt x="1904" y="474"/>
                </a:lnTo>
                <a:lnTo>
                  <a:pt x="1904" y="478"/>
                </a:lnTo>
                <a:lnTo>
                  <a:pt x="1906" y="486"/>
                </a:lnTo>
                <a:lnTo>
                  <a:pt x="1908" y="488"/>
                </a:lnTo>
                <a:lnTo>
                  <a:pt x="1908" y="486"/>
                </a:lnTo>
                <a:lnTo>
                  <a:pt x="1918" y="488"/>
                </a:lnTo>
                <a:lnTo>
                  <a:pt x="1918" y="492"/>
                </a:lnTo>
                <a:lnTo>
                  <a:pt x="1916" y="498"/>
                </a:lnTo>
                <a:lnTo>
                  <a:pt x="1912" y="500"/>
                </a:lnTo>
                <a:lnTo>
                  <a:pt x="1910" y="500"/>
                </a:lnTo>
                <a:lnTo>
                  <a:pt x="1910" y="504"/>
                </a:lnTo>
                <a:lnTo>
                  <a:pt x="1910" y="508"/>
                </a:lnTo>
                <a:lnTo>
                  <a:pt x="1908" y="510"/>
                </a:lnTo>
                <a:lnTo>
                  <a:pt x="1908" y="514"/>
                </a:lnTo>
                <a:lnTo>
                  <a:pt x="1910" y="516"/>
                </a:lnTo>
                <a:lnTo>
                  <a:pt x="1912" y="518"/>
                </a:lnTo>
                <a:lnTo>
                  <a:pt x="1912" y="522"/>
                </a:lnTo>
                <a:lnTo>
                  <a:pt x="1920" y="522"/>
                </a:lnTo>
                <a:lnTo>
                  <a:pt x="1920" y="528"/>
                </a:lnTo>
                <a:lnTo>
                  <a:pt x="1918" y="532"/>
                </a:lnTo>
                <a:lnTo>
                  <a:pt x="1914" y="530"/>
                </a:lnTo>
                <a:lnTo>
                  <a:pt x="1910" y="528"/>
                </a:lnTo>
                <a:lnTo>
                  <a:pt x="1906" y="532"/>
                </a:lnTo>
                <a:lnTo>
                  <a:pt x="1900" y="534"/>
                </a:lnTo>
                <a:lnTo>
                  <a:pt x="1896" y="552"/>
                </a:lnTo>
                <a:lnTo>
                  <a:pt x="1902" y="554"/>
                </a:lnTo>
                <a:lnTo>
                  <a:pt x="1904" y="558"/>
                </a:lnTo>
                <a:lnTo>
                  <a:pt x="1904" y="562"/>
                </a:lnTo>
                <a:lnTo>
                  <a:pt x="1902" y="562"/>
                </a:lnTo>
                <a:lnTo>
                  <a:pt x="1900" y="566"/>
                </a:lnTo>
                <a:lnTo>
                  <a:pt x="1898" y="568"/>
                </a:lnTo>
                <a:lnTo>
                  <a:pt x="1894" y="568"/>
                </a:lnTo>
                <a:lnTo>
                  <a:pt x="1888" y="568"/>
                </a:lnTo>
                <a:lnTo>
                  <a:pt x="1884" y="568"/>
                </a:lnTo>
                <a:lnTo>
                  <a:pt x="1880" y="572"/>
                </a:lnTo>
                <a:lnTo>
                  <a:pt x="1872" y="584"/>
                </a:lnTo>
                <a:lnTo>
                  <a:pt x="1872" y="592"/>
                </a:lnTo>
                <a:lnTo>
                  <a:pt x="1872" y="598"/>
                </a:lnTo>
                <a:lnTo>
                  <a:pt x="1872" y="600"/>
                </a:lnTo>
                <a:lnTo>
                  <a:pt x="1868" y="600"/>
                </a:lnTo>
                <a:lnTo>
                  <a:pt x="1864" y="600"/>
                </a:lnTo>
                <a:lnTo>
                  <a:pt x="1862" y="602"/>
                </a:lnTo>
                <a:lnTo>
                  <a:pt x="1860" y="604"/>
                </a:lnTo>
                <a:lnTo>
                  <a:pt x="1856" y="604"/>
                </a:lnTo>
                <a:lnTo>
                  <a:pt x="1856" y="608"/>
                </a:lnTo>
                <a:lnTo>
                  <a:pt x="1856" y="612"/>
                </a:lnTo>
                <a:lnTo>
                  <a:pt x="1856" y="618"/>
                </a:lnTo>
                <a:lnTo>
                  <a:pt x="1856" y="622"/>
                </a:lnTo>
                <a:lnTo>
                  <a:pt x="1836" y="638"/>
                </a:lnTo>
                <a:lnTo>
                  <a:pt x="1834" y="638"/>
                </a:lnTo>
                <a:lnTo>
                  <a:pt x="1834" y="634"/>
                </a:lnTo>
                <a:lnTo>
                  <a:pt x="1830" y="630"/>
                </a:lnTo>
                <a:lnTo>
                  <a:pt x="1830" y="624"/>
                </a:lnTo>
                <a:lnTo>
                  <a:pt x="1830" y="616"/>
                </a:lnTo>
                <a:lnTo>
                  <a:pt x="1826" y="608"/>
                </a:lnTo>
                <a:lnTo>
                  <a:pt x="1824" y="598"/>
                </a:lnTo>
                <a:lnTo>
                  <a:pt x="1824" y="584"/>
                </a:lnTo>
                <a:lnTo>
                  <a:pt x="1824" y="572"/>
                </a:lnTo>
                <a:lnTo>
                  <a:pt x="1822" y="566"/>
                </a:lnTo>
                <a:lnTo>
                  <a:pt x="1820" y="558"/>
                </a:lnTo>
                <a:lnTo>
                  <a:pt x="1818" y="548"/>
                </a:lnTo>
                <a:lnTo>
                  <a:pt x="1818" y="536"/>
                </a:lnTo>
                <a:lnTo>
                  <a:pt x="1822" y="528"/>
                </a:lnTo>
                <a:lnTo>
                  <a:pt x="1822" y="522"/>
                </a:lnTo>
                <a:lnTo>
                  <a:pt x="1824" y="518"/>
                </a:lnTo>
                <a:lnTo>
                  <a:pt x="1826" y="516"/>
                </a:lnTo>
                <a:lnTo>
                  <a:pt x="1830" y="512"/>
                </a:lnTo>
                <a:lnTo>
                  <a:pt x="1836" y="512"/>
                </a:lnTo>
                <a:lnTo>
                  <a:pt x="1838" y="494"/>
                </a:lnTo>
                <a:lnTo>
                  <a:pt x="1834" y="492"/>
                </a:lnTo>
                <a:lnTo>
                  <a:pt x="1834" y="490"/>
                </a:lnTo>
                <a:lnTo>
                  <a:pt x="1846" y="490"/>
                </a:lnTo>
                <a:lnTo>
                  <a:pt x="1848" y="488"/>
                </a:lnTo>
                <a:lnTo>
                  <a:pt x="1852" y="484"/>
                </a:lnTo>
                <a:lnTo>
                  <a:pt x="1854" y="484"/>
                </a:lnTo>
                <a:lnTo>
                  <a:pt x="1858" y="486"/>
                </a:lnTo>
                <a:lnTo>
                  <a:pt x="1860" y="482"/>
                </a:lnTo>
                <a:lnTo>
                  <a:pt x="1862" y="480"/>
                </a:lnTo>
                <a:lnTo>
                  <a:pt x="1868" y="474"/>
                </a:lnTo>
                <a:lnTo>
                  <a:pt x="1874" y="468"/>
                </a:lnTo>
                <a:lnTo>
                  <a:pt x="1874" y="466"/>
                </a:lnTo>
                <a:lnTo>
                  <a:pt x="1878" y="460"/>
                </a:lnTo>
                <a:lnTo>
                  <a:pt x="1884" y="458"/>
                </a:lnTo>
                <a:lnTo>
                  <a:pt x="1886" y="454"/>
                </a:lnTo>
                <a:lnTo>
                  <a:pt x="1886" y="452"/>
                </a:lnTo>
                <a:lnTo>
                  <a:pt x="1892" y="450"/>
                </a:lnTo>
                <a:lnTo>
                  <a:pt x="1896" y="442"/>
                </a:lnTo>
                <a:lnTo>
                  <a:pt x="1896" y="438"/>
                </a:lnTo>
                <a:lnTo>
                  <a:pt x="1902" y="436"/>
                </a:lnTo>
                <a:lnTo>
                  <a:pt x="1902" y="428"/>
                </a:lnTo>
                <a:lnTo>
                  <a:pt x="1904" y="426"/>
                </a:lnTo>
                <a:lnTo>
                  <a:pt x="1910" y="426"/>
                </a:lnTo>
                <a:lnTo>
                  <a:pt x="1914" y="422"/>
                </a:lnTo>
                <a:lnTo>
                  <a:pt x="1920" y="422"/>
                </a:lnTo>
                <a:lnTo>
                  <a:pt x="1928" y="422"/>
                </a:lnTo>
                <a:lnTo>
                  <a:pt x="1928" y="418"/>
                </a:lnTo>
                <a:lnTo>
                  <a:pt x="1932" y="418"/>
                </a:lnTo>
                <a:lnTo>
                  <a:pt x="1930" y="412"/>
                </a:lnTo>
                <a:lnTo>
                  <a:pt x="1932" y="406"/>
                </a:lnTo>
                <a:lnTo>
                  <a:pt x="1934" y="402"/>
                </a:lnTo>
                <a:lnTo>
                  <a:pt x="1934" y="398"/>
                </a:lnTo>
                <a:lnTo>
                  <a:pt x="1932" y="394"/>
                </a:lnTo>
                <a:lnTo>
                  <a:pt x="1932" y="392"/>
                </a:lnTo>
                <a:lnTo>
                  <a:pt x="1936" y="390"/>
                </a:lnTo>
                <a:lnTo>
                  <a:pt x="1940" y="386"/>
                </a:lnTo>
                <a:lnTo>
                  <a:pt x="1946" y="388"/>
                </a:lnTo>
                <a:lnTo>
                  <a:pt x="1950" y="386"/>
                </a:lnTo>
                <a:lnTo>
                  <a:pt x="1944" y="382"/>
                </a:lnTo>
                <a:lnTo>
                  <a:pt x="1940" y="380"/>
                </a:lnTo>
                <a:lnTo>
                  <a:pt x="1936" y="380"/>
                </a:lnTo>
                <a:lnTo>
                  <a:pt x="1930" y="382"/>
                </a:lnTo>
                <a:lnTo>
                  <a:pt x="1926" y="384"/>
                </a:lnTo>
                <a:lnTo>
                  <a:pt x="1926" y="388"/>
                </a:lnTo>
                <a:lnTo>
                  <a:pt x="1924" y="390"/>
                </a:lnTo>
                <a:lnTo>
                  <a:pt x="1922" y="390"/>
                </a:lnTo>
                <a:lnTo>
                  <a:pt x="1924" y="400"/>
                </a:lnTo>
                <a:lnTo>
                  <a:pt x="1926" y="400"/>
                </a:lnTo>
                <a:lnTo>
                  <a:pt x="1926" y="402"/>
                </a:lnTo>
                <a:lnTo>
                  <a:pt x="1920" y="404"/>
                </a:lnTo>
                <a:lnTo>
                  <a:pt x="1918" y="404"/>
                </a:lnTo>
                <a:lnTo>
                  <a:pt x="1918" y="402"/>
                </a:lnTo>
                <a:lnTo>
                  <a:pt x="1914" y="400"/>
                </a:lnTo>
                <a:lnTo>
                  <a:pt x="1910" y="402"/>
                </a:lnTo>
                <a:lnTo>
                  <a:pt x="1906" y="404"/>
                </a:lnTo>
                <a:lnTo>
                  <a:pt x="1900" y="408"/>
                </a:lnTo>
                <a:lnTo>
                  <a:pt x="1900" y="412"/>
                </a:lnTo>
                <a:lnTo>
                  <a:pt x="1898" y="414"/>
                </a:lnTo>
                <a:lnTo>
                  <a:pt x="1896" y="414"/>
                </a:lnTo>
                <a:lnTo>
                  <a:pt x="1896" y="418"/>
                </a:lnTo>
                <a:lnTo>
                  <a:pt x="1890" y="420"/>
                </a:lnTo>
                <a:lnTo>
                  <a:pt x="1884" y="428"/>
                </a:lnTo>
                <a:lnTo>
                  <a:pt x="1882" y="426"/>
                </a:lnTo>
                <a:lnTo>
                  <a:pt x="1882" y="422"/>
                </a:lnTo>
                <a:lnTo>
                  <a:pt x="1884" y="422"/>
                </a:lnTo>
                <a:lnTo>
                  <a:pt x="1884" y="418"/>
                </a:lnTo>
                <a:lnTo>
                  <a:pt x="1886" y="418"/>
                </a:lnTo>
                <a:lnTo>
                  <a:pt x="1886" y="416"/>
                </a:lnTo>
                <a:lnTo>
                  <a:pt x="1884" y="416"/>
                </a:lnTo>
                <a:lnTo>
                  <a:pt x="1882" y="420"/>
                </a:lnTo>
                <a:lnTo>
                  <a:pt x="1876" y="420"/>
                </a:lnTo>
                <a:lnTo>
                  <a:pt x="1878" y="414"/>
                </a:lnTo>
                <a:lnTo>
                  <a:pt x="1880" y="408"/>
                </a:lnTo>
                <a:lnTo>
                  <a:pt x="1882" y="408"/>
                </a:lnTo>
                <a:lnTo>
                  <a:pt x="1884" y="408"/>
                </a:lnTo>
                <a:lnTo>
                  <a:pt x="1884" y="398"/>
                </a:lnTo>
                <a:lnTo>
                  <a:pt x="1876" y="404"/>
                </a:lnTo>
                <a:lnTo>
                  <a:pt x="1872" y="404"/>
                </a:lnTo>
                <a:lnTo>
                  <a:pt x="1870" y="402"/>
                </a:lnTo>
                <a:lnTo>
                  <a:pt x="1866" y="398"/>
                </a:lnTo>
                <a:lnTo>
                  <a:pt x="1860" y="398"/>
                </a:lnTo>
                <a:lnTo>
                  <a:pt x="1856" y="400"/>
                </a:lnTo>
                <a:lnTo>
                  <a:pt x="1848" y="400"/>
                </a:lnTo>
                <a:lnTo>
                  <a:pt x="1842" y="402"/>
                </a:lnTo>
                <a:lnTo>
                  <a:pt x="1840" y="404"/>
                </a:lnTo>
                <a:lnTo>
                  <a:pt x="1838" y="406"/>
                </a:lnTo>
                <a:lnTo>
                  <a:pt x="1836" y="404"/>
                </a:lnTo>
                <a:lnTo>
                  <a:pt x="1834" y="404"/>
                </a:lnTo>
                <a:lnTo>
                  <a:pt x="1834" y="408"/>
                </a:lnTo>
                <a:lnTo>
                  <a:pt x="1832" y="412"/>
                </a:lnTo>
                <a:lnTo>
                  <a:pt x="1828" y="414"/>
                </a:lnTo>
                <a:lnTo>
                  <a:pt x="1826" y="414"/>
                </a:lnTo>
                <a:lnTo>
                  <a:pt x="1826" y="416"/>
                </a:lnTo>
                <a:lnTo>
                  <a:pt x="1828" y="420"/>
                </a:lnTo>
                <a:lnTo>
                  <a:pt x="1824" y="420"/>
                </a:lnTo>
                <a:lnTo>
                  <a:pt x="1824" y="424"/>
                </a:lnTo>
                <a:lnTo>
                  <a:pt x="1820" y="424"/>
                </a:lnTo>
                <a:lnTo>
                  <a:pt x="1818" y="424"/>
                </a:lnTo>
                <a:lnTo>
                  <a:pt x="1814" y="428"/>
                </a:lnTo>
                <a:lnTo>
                  <a:pt x="1808" y="430"/>
                </a:lnTo>
                <a:lnTo>
                  <a:pt x="1806" y="432"/>
                </a:lnTo>
                <a:lnTo>
                  <a:pt x="1806" y="434"/>
                </a:lnTo>
                <a:lnTo>
                  <a:pt x="1804" y="440"/>
                </a:lnTo>
                <a:lnTo>
                  <a:pt x="1800" y="440"/>
                </a:lnTo>
                <a:lnTo>
                  <a:pt x="1800" y="442"/>
                </a:lnTo>
                <a:lnTo>
                  <a:pt x="1800" y="446"/>
                </a:lnTo>
                <a:lnTo>
                  <a:pt x="1798" y="452"/>
                </a:lnTo>
                <a:lnTo>
                  <a:pt x="1800" y="452"/>
                </a:lnTo>
                <a:lnTo>
                  <a:pt x="1802" y="454"/>
                </a:lnTo>
                <a:lnTo>
                  <a:pt x="1806" y="450"/>
                </a:lnTo>
                <a:lnTo>
                  <a:pt x="1812" y="452"/>
                </a:lnTo>
                <a:lnTo>
                  <a:pt x="1814" y="452"/>
                </a:lnTo>
                <a:lnTo>
                  <a:pt x="1814" y="458"/>
                </a:lnTo>
                <a:lnTo>
                  <a:pt x="1806" y="460"/>
                </a:lnTo>
                <a:lnTo>
                  <a:pt x="1800" y="462"/>
                </a:lnTo>
                <a:lnTo>
                  <a:pt x="1800" y="460"/>
                </a:lnTo>
                <a:lnTo>
                  <a:pt x="1798" y="458"/>
                </a:lnTo>
                <a:lnTo>
                  <a:pt x="1796" y="458"/>
                </a:lnTo>
                <a:lnTo>
                  <a:pt x="1794" y="460"/>
                </a:lnTo>
                <a:lnTo>
                  <a:pt x="1790" y="462"/>
                </a:lnTo>
                <a:lnTo>
                  <a:pt x="1788" y="466"/>
                </a:lnTo>
                <a:lnTo>
                  <a:pt x="1780" y="462"/>
                </a:lnTo>
                <a:lnTo>
                  <a:pt x="1778" y="468"/>
                </a:lnTo>
                <a:lnTo>
                  <a:pt x="1770" y="468"/>
                </a:lnTo>
                <a:lnTo>
                  <a:pt x="1766" y="468"/>
                </a:lnTo>
                <a:lnTo>
                  <a:pt x="1764" y="464"/>
                </a:lnTo>
                <a:lnTo>
                  <a:pt x="1762" y="458"/>
                </a:lnTo>
                <a:lnTo>
                  <a:pt x="1770" y="458"/>
                </a:lnTo>
                <a:lnTo>
                  <a:pt x="1776" y="458"/>
                </a:lnTo>
                <a:lnTo>
                  <a:pt x="1778" y="454"/>
                </a:lnTo>
                <a:lnTo>
                  <a:pt x="1774" y="452"/>
                </a:lnTo>
                <a:lnTo>
                  <a:pt x="1770" y="448"/>
                </a:lnTo>
                <a:lnTo>
                  <a:pt x="1768" y="444"/>
                </a:lnTo>
                <a:lnTo>
                  <a:pt x="1762" y="446"/>
                </a:lnTo>
                <a:lnTo>
                  <a:pt x="1762" y="448"/>
                </a:lnTo>
                <a:lnTo>
                  <a:pt x="1760" y="450"/>
                </a:lnTo>
                <a:lnTo>
                  <a:pt x="1758" y="448"/>
                </a:lnTo>
                <a:lnTo>
                  <a:pt x="1756" y="448"/>
                </a:lnTo>
                <a:lnTo>
                  <a:pt x="1756" y="446"/>
                </a:lnTo>
                <a:lnTo>
                  <a:pt x="1752" y="446"/>
                </a:lnTo>
                <a:lnTo>
                  <a:pt x="1746" y="448"/>
                </a:lnTo>
                <a:lnTo>
                  <a:pt x="1740" y="444"/>
                </a:lnTo>
                <a:lnTo>
                  <a:pt x="1736" y="444"/>
                </a:lnTo>
                <a:lnTo>
                  <a:pt x="1732" y="446"/>
                </a:lnTo>
                <a:lnTo>
                  <a:pt x="1732" y="448"/>
                </a:lnTo>
                <a:lnTo>
                  <a:pt x="1734" y="452"/>
                </a:lnTo>
                <a:lnTo>
                  <a:pt x="1732" y="452"/>
                </a:lnTo>
                <a:lnTo>
                  <a:pt x="1732" y="454"/>
                </a:lnTo>
                <a:lnTo>
                  <a:pt x="1734" y="454"/>
                </a:lnTo>
                <a:lnTo>
                  <a:pt x="1734" y="456"/>
                </a:lnTo>
                <a:lnTo>
                  <a:pt x="1732" y="458"/>
                </a:lnTo>
                <a:lnTo>
                  <a:pt x="1730" y="458"/>
                </a:lnTo>
                <a:lnTo>
                  <a:pt x="1728" y="458"/>
                </a:lnTo>
                <a:lnTo>
                  <a:pt x="1728" y="456"/>
                </a:lnTo>
                <a:lnTo>
                  <a:pt x="1726" y="454"/>
                </a:lnTo>
                <a:lnTo>
                  <a:pt x="1724" y="454"/>
                </a:lnTo>
                <a:lnTo>
                  <a:pt x="1722" y="454"/>
                </a:lnTo>
                <a:lnTo>
                  <a:pt x="1718" y="456"/>
                </a:lnTo>
                <a:lnTo>
                  <a:pt x="1710" y="456"/>
                </a:lnTo>
                <a:lnTo>
                  <a:pt x="1704" y="452"/>
                </a:lnTo>
                <a:lnTo>
                  <a:pt x="1704" y="450"/>
                </a:lnTo>
                <a:lnTo>
                  <a:pt x="1700" y="450"/>
                </a:lnTo>
                <a:lnTo>
                  <a:pt x="1698" y="456"/>
                </a:lnTo>
                <a:lnTo>
                  <a:pt x="1696" y="458"/>
                </a:lnTo>
                <a:lnTo>
                  <a:pt x="1692" y="458"/>
                </a:lnTo>
                <a:lnTo>
                  <a:pt x="1692" y="456"/>
                </a:lnTo>
                <a:lnTo>
                  <a:pt x="1692" y="450"/>
                </a:lnTo>
                <a:lnTo>
                  <a:pt x="1684" y="448"/>
                </a:lnTo>
                <a:lnTo>
                  <a:pt x="1676" y="446"/>
                </a:lnTo>
                <a:lnTo>
                  <a:pt x="1656" y="450"/>
                </a:lnTo>
                <a:lnTo>
                  <a:pt x="1658" y="446"/>
                </a:lnTo>
                <a:lnTo>
                  <a:pt x="1656" y="444"/>
                </a:lnTo>
                <a:lnTo>
                  <a:pt x="1656" y="446"/>
                </a:lnTo>
                <a:lnTo>
                  <a:pt x="1652" y="444"/>
                </a:lnTo>
                <a:lnTo>
                  <a:pt x="1650" y="444"/>
                </a:lnTo>
                <a:lnTo>
                  <a:pt x="1650" y="450"/>
                </a:lnTo>
                <a:lnTo>
                  <a:pt x="1646" y="450"/>
                </a:lnTo>
                <a:lnTo>
                  <a:pt x="1642" y="452"/>
                </a:lnTo>
                <a:lnTo>
                  <a:pt x="1640" y="454"/>
                </a:lnTo>
                <a:lnTo>
                  <a:pt x="1636" y="458"/>
                </a:lnTo>
                <a:lnTo>
                  <a:pt x="1634" y="456"/>
                </a:lnTo>
                <a:lnTo>
                  <a:pt x="1632" y="456"/>
                </a:lnTo>
                <a:lnTo>
                  <a:pt x="1632" y="458"/>
                </a:lnTo>
                <a:lnTo>
                  <a:pt x="1632" y="462"/>
                </a:lnTo>
                <a:lnTo>
                  <a:pt x="1630" y="464"/>
                </a:lnTo>
                <a:lnTo>
                  <a:pt x="1626" y="466"/>
                </a:lnTo>
                <a:lnTo>
                  <a:pt x="1622" y="476"/>
                </a:lnTo>
                <a:lnTo>
                  <a:pt x="1618" y="488"/>
                </a:lnTo>
                <a:lnTo>
                  <a:pt x="1610" y="490"/>
                </a:lnTo>
                <a:lnTo>
                  <a:pt x="1608" y="494"/>
                </a:lnTo>
                <a:lnTo>
                  <a:pt x="1608" y="496"/>
                </a:lnTo>
                <a:lnTo>
                  <a:pt x="1606" y="496"/>
                </a:lnTo>
                <a:lnTo>
                  <a:pt x="1602" y="500"/>
                </a:lnTo>
                <a:lnTo>
                  <a:pt x="1596" y="502"/>
                </a:lnTo>
                <a:lnTo>
                  <a:pt x="1596" y="504"/>
                </a:lnTo>
                <a:lnTo>
                  <a:pt x="1594" y="504"/>
                </a:lnTo>
                <a:lnTo>
                  <a:pt x="1592" y="508"/>
                </a:lnTo>
                <a:lnTo>
                  <a:pt x="1590" y="510"/>
                </a:lnTo>
                <a:lnTo>
                  <a:pt x="1588" y="510"/>
                </a:lnTo>
                <a:lnTo>
                  <a:pt x="1588" y="508"/>
                </a:lnTo>
                <a:lnTo>
                  <a:pt x="1586" y="510"/>
                </a:lnTo>
                <a:lnTo>
                  <a:pt x="1586" y="512"/>
                </a:lnTo>
                <a:lnTo>
                  <a:pt x="1586" y="514"/>
                </a:lnTo>
                <a:lnTo>
                  <a:pt x="1584" y="518"/>
                </a:lnTo>
                <a:lnTo>
                  <a:pt x="1584" y="524"/>
                </a:lnTo>
                <a:lnTo>
                  <a:pt x="1580" y="526"/>
                </a:lnTo>
                <a:lnTo>
                  <a:pt x="1576" y="528"/>
                </a:lnTo>
                <a:lnTo>
                  <a:pt x="1576" y="530"/>
                </a:lnTo>
                <a:lnTo>
                  <a:pt x="1576" y="532"/>
                </a:lnTo>
                <a:lnTo>
                  <a:pt x="1572" y="534"/>
                </a:lnTo>
                <a:lnTo>
                  <a:pt x="1568" y="538"/>
                </a:lnTo>
                <a:lnTo>
                  <a:pt x="1564" y="542"/>
                </a:lnTo>
                <a:lnTo>
                  <a:pt x="1560" y="544"/>
                </a:lnTo>
                <a:lnTo>
                  <a:pt x="1556" y="548"/>
                </a:lnTo>
                <a:lnTo>
                  <a:pt x="1554" y="552"/>
                </a:lnTo>
                <a:lnTo>
                  <a:pt x="1550" y="554"/>
                </a:lnTo>
                <a:lnTo>
                  <a:pt x="1546" y="558"/>
                </a:lnTo>
                <a:lnTo>
                  <a:pt x="1544" y="566"/>
                </a:lnTo>
                <a:lnTo>
                  <a:pt x="1554" y="566"/>
                </a:lnTo>
                <a:lnTo>
                  <a:pt x="1564" y="566"/>
                </a:lnTo>
                <a:lnTo>
                  <a:pt x="1564" y="586"/>
                </a:lnTo>
                <a:lnTo>
                  <a:pt x="1568" y="586"/>
                </a:lnTo>
                <a:lnTo>
                  <a:pt x="1570" y="578"/>
                </a:lnTo>
                <a:lnTo>
                  <a:pt x="1574" y="582"/>
                </a:lnTo>
                <a:lnTo>
                  <a:pt x="1576" y="584"/>
                </a:lnTo>
                <a:lnTo>
                  <a:pt x="1572" y="592"/>
                </a:lnTo>
                <a:lnTo>
                  <a:pt x="1576" y="592"/>
                </a:lnTo>
                <a:lnTo>
                  <a:pt x="1580" y="588"/>
                </a:lnTo>
                <a:lnTo>
                  <a:pt x="1582" y="584"/>
                </a:lnTo>
                <a:lnTo>
                  <a:pt x="1588" y="586"/>
                </a:lnTo>
                <a:lnTo>
                  <a:pt x="1588" y="576"/>
                </a:lnTo>
                <a:lnTo>
                  <a:pt x="1594" y="578"/>
                </a:lnTo>
                <a:lnTo>
                  <a:pt x="1600" y="578"/>
                </a:lnTo>
                <a:lnTo>
                  <a:pt x="1602" y="582"/>
                </a:lnTo>
                <a:lnTo>
                  <a:pt x="1610" y="584"/>
                </a:lnTo>
                <a:lnTo>
                  <a:pt x="1610" y="586"/>
                </a:lnTo>
                <a:lnTo>
                  <a:pt x="1610" y="590"/>
                </a:lnTo>
                <a:lnTo>
                  <a:pt x="1618" y="596"/>
                </a:lnTo>
                <a:lnTo>
                  <a:pt x="1620" y="594"/>
                </a:lnTo>
                <a:lnTo>
                  <a:pt x="1620" y="598"/>
                </a:lnTo>
                <a:lnTo>
                  <a:pt x="1628" y="600"/>
                </a:lnTo>
                <a:lnTo>
                  <a:pt x="1630" y="598"/>
                </a:lnTo>
                <a:lnTo>
                  <a:pt x="1630" y="604"/>
                </a:lnTo>
                <a:lnTo>
                  <a:pt x="1624" y="602"/>
                </a:lnTo>
                <a:lnTo>
                  <a:pt x="1622" y="602"/>
                </a:lnTo>
                <a:lnTo>
                  <a:pt x="1620" y="602"/>
                </a:lnTo>
                <a:lnTo>
                  <a:pt x="1618" y="610"/>
                </a:lnTo>
                <a:lnTo>
                  <a:pt x="1620" y="612"/>
                </a:lnTo>
                <a:lnTo>
                  <a:pt x="1620" y="616"/>
                </a:lnTo>
                <a:lnTo>
                  <a:pt x="1620" y="614"/>
                </a:lnTo>
                <a:lnTo>
                  <a:pt x="1620" y="616"/>
                </a:lnTo>
                <a:lnTo>
                  <a:pt x="1620" y="618"/>
                </a:lnTo>
                <a:lnTo>
                  <a:pt x="1622" y="618"/>
                </a:lnTo>
                <a:lnTo>
                  <a:pt x="1622" y="620"/>
                </a:lnTo>
                <a:lnTo>
                  <a:pt x="1620" y="622"/>
                </a:lnTo>
                <a:lnTo>
                  <a:pt x="1620" y="626"/>
                </a:lnTo>
                <a:lnTo>
                  <a:pt x="1616" y="630"/>
                </a:lnTo>
                <a:lnTo>
                  <a:pt x="1612" y="634"/>
                </a:lnTo>
                <a:lnTo>
                  <a:pt x="1614" y="640"/>
                </a:lnTo>
                <a:lnTo>
                  <a:pt x="1612" y="644"/>
                </a:lnTo>
                <a:lnTo>
                  <a:pt x="1612" y="648"/>
                </a:lnTo>
                <a:lnTo>
                  <a:pt x="1614" y="648"/>
                </a:lnTo>
                <a:lnTo>
                  <a:pt x="1612" y="656"/>
                </a:lnTo>
                <a:lnTo>
                  <a:pt x="1614" y="658"/>
                </a:lnTo>
                <a:lnTo>
                  <a:pt x="1614" y="664"/>
                </a:lnTo>
                <a:lnTo>
                  <a:pt x="1612" y="668"/>
                </a:lnTo>
                <a:lnTo>
                  <a:pt x="1610" y="672"/>
                </a:lnTo>
                <a:lnTo>
                  <a:pt x="1610" y="674"/>
                </a:lnTo>
                <a:lnTo>
                  <a:pt x="1612" y="676"/>
                </a:lnTo>
                <a:lnTo>
                  <a:pt x="1610" y="678"/>
                </a:lnTo>
                <a:lnTo>
                  <a:pt x="1608" y="682"/>
                </a:lnTo>
                <a:lnTo>
                  <a:pt x="1608" y="686"/>
                </a:lnTo>
                <a:lnTo>
                  <a:pt x="1606" y="688"/>
                </a:lnTo>
                <a:lnTo>
                  <a:pt x="1602" y="692"/>
                </a:lnTo>
                <a:lnTo>
                  <a:pt x="1596" y="696"/>
                </a:lnTo>
                <a:lnTo>
                  <a:pt x="1596" y="700"/>
                </a:lnTo>
                <a:lnTo>
                  <a:pt x="1594" y="704"/>
                </a:lnTo>
                <a:lnTo>
                  <a:pt x="1594" y="706"/>
                </a:lnTo>
                <a:lnTo>
                  <a:pt x="1592" y="706"/>
                </a:lnTo>
                <a:lnTo>
                  <a:pt x="1588" y="712"/>
                </a:lnTo>
                <a:lnTo>
                  <a:pt x="1584" y="718"/>
                </a:lnTo>
                <a:lnTo>
                  <a:pt x="1584" y="720"/>
                </a:lnTo>
                <a:lnTo>
                  <a:pt x="1586" y="722"/>
                </a:lnTo>
                <a:lnTo>
                  <a:pt x="1580" y="734"/>
                </a:lnTo>
                <a:lnTo>
                  <a:pt x="1574" y="738"/>
                </a:lnTo>
                <a:lnTo>
                  <a:pt x="1572" y="744"/>
                </a:lnTo>
                <a:lnTo>
                  <a:pt x="1566" y="744"/>
                </a:lnTo>
                <a:lnTo>
                  <a:pt x="1558" y="754"/>
                </a:lnTo>
                <a:lnTo>
                  <a:pt x="1556" y="760"/>
                </a:lnTo>
                <a:lnTo>
                  <a:pt x="1554" y="762"/>
                </a:lnTo>
                <a:lnTo>
                  <a:pt x="1552" y="762"/>
                </a:lnTo>
                <a:lnTo>
                  <a:pt x="1552" y="766"/>
                </a:lnTo>
                <a:lnTo>
                  <a:pt x="1548" y="768"/>
                </a:lnTo>
                <a:lnTo>
                  <a:pt x="1548" y="772"/>
                </a:lnTo>
                <a:lnTo>
                  <a:pt x="1546" y="778"/>
                </a:lnTo>
                <a:lnTo>
                  <a:pt x="1542" y="778"/>
                </a:lnTo>
                <a:lnTo>
                  <a:pt x="1540" y="782"/>
                </a:lnTo>
                <a:lnTo>
                  <a:pt x="1532" y="790"/>
                </a:lnTo>
                <a:lnTo>
                  <a:pt x="1526" y="798"/>
                </a:lnTo>
                <a:lnTo>
                  <a:pt x="1524" y="800"/>
                </a:lnTo>
                <a:lnTo>
                  <a:pt x="1522" y="798"/>
                </a:lnTo>
                <a:lnTo>
                  <a:pt x="1518" y="796"/>
                </a:lnTo>
                <a:lnTo>
                  <a:pt x="1514" y="796"/>
                </a:lnTo>
                <a:lnTo>
                  <a:pt x="1512" y="792"/>
                </a:lnTo>
                <a:lnTo>
                  <a:pt x="1510" y="792"/>
                </a:lnTo>
                <a:lnTo>
                  <a:pt x="1508" y="788"/>
                </a:lnTo>
                <a:lnTo>
                  <a:pt x="1510" y="782"/>
                </a:lnTo>
                <a:lnTo>
                  <a:pt x="1506" y="784"/>
                </a:lnTo>
                <a:lnTo>
                  <a:pt x="1504" y="784"/>
                </a:lnTo>
                <a:lnTo>
                  <a:pt x="1502" y="784"/>
                </a:lnTo>
                <a:lnTo>
                  <a:pt x="1502" y="782"/>
                </a:lnTo>
                <a:lnTo>
                  <a:pt x="1502" y="780"/>
                </a:lnTo>
                <a:lnTo>
                  <a:pt x="1498" y="780"/>
                </a:lnTo>
                <a:lnTo>
                  <a:pt x="1496" y="786"/>
                </a:lnTo>
                <a:lnTo>
                  <a:pt x="1492" y="790"/>
                </a:lnTo>
                <a:lnTo>
                  <a:pt x="1490" y="790"/>
                </a:lnTo>
                <a:lnTo>
                  <a:pt x="1488" y="796"/>
                </a:lnTo>
                <a:lnTo>
                  <a:pt x="1484" y="796"/>
                </a:lnTo>
                <a:lnTo>
                  <a:pt x="1484" y="794"/>
                </a:lnTo>
                <a:lnTo>
                  <a:pt x="1486" y="790"/>
                </a:lnTo>
                <a:lnTo>
                  <a:pt x="1486" y="784"/>
                </a:lnTo>
                <a:lnTo>
                  <a:pt x="1488" y="782"/>
                </a:lnTo>
                <a:lnTo>
                  <a:pt x="1490" y="776"/>
                </a:lnTo>
                <a:lnTo>
                  <a:pt x="1488" y="766"/>
                </a:lnTo>
                <a:lnTo>
                  <a:pt x="1490" y="760"/>
                </a:lnTo>
                <a:lnTo>
                  <a:pt x="1490" y="754"/>
                </a:lnTo>
                <a:lnTo>
                  <a:pt x="1494" y="750"/>
                </a:lnTo>
                <a:lnTo>
                  <a:pt x="1498" y="748"/>
                </a:lnTo>
                <a:lnTo>
                  <a:pt x="1502" y="750"/>
                </a:lnTo>
                <a:lnTo>
                  <a:pt x="1500" y="754"/>
                </a:lnTo>
                <a:lnTo>
                  <a:pt x="1498" y="756"/>
                </a:lnTo>
                <a:lnTo>
                  <a:pt x="1500" y="760"/>
                </a:lnTo>
                <a:lnTo>
                  <a:pt x="1502" y="762"/>
                </a:lnTo>
                <a:lnTo>
                  <a:pt x="1506" y="762"/>
                </a:lnTo>
                <a:lnTo>
                  <a:pt x="1506" y="750"/>
                </a:lnTo>
                <a:lnTo>
                  <a:pt x="1510" y="746"/>
                </a:lnTo>
                <a:lnTo>
                  <a:pt x="1516" y="742"/>
                </a:lnTo>
                <a:lnTo>
                  <a:pt x="1518" y="738"/>
                </a:lnTo>
                <a:lnTo>
                  <a:pt x="1522" y="736"/>
                </a:lnTo>
                <a:lnTo>
                  <a:pt x="1526" y="730"/>
                </a:lnTo>
                <a:lnTo>
                  <a:pt x="1530" y="724"/>
                </a:lnTo>
                <a:lnTo>
                  <a:pt x="1532" y="714"/>
                </a:lnTo>
                <a:lnTo>
                  <a:pt x="1532" y="708"/>
                </a:lnTo>
                <a:lnTo>
                  <a:pt x="1536" y="706"/>
                </a:lnTo>
                <a:lnTo>
                  <a:pt x="1536" y="698"/>
                </a:lnTo>
                <a:lnTo>
                  <a:pt x="1532" y="694"/>
                </a:lnTo>
                <a:lnTo>
                  <a:pt x="1532" y="690"/>
                </a:lnTo>
                <a:lnTo>
                  <a:pt x="1536" y="682"/>
                </a:lnTo>
                <a:lnTo>
                  <a:pt x="1528" y="684"/>
                </a:lnTo>
                <a:lnTo>
                  <a:pt x="1526" y="688"/>
                </a:lnTo>
                <a:lnTo>
                  <a:pt x="1520" y="690"/>
                </a:lnTo>
                <a:lnTo>
                  <a:pt x="1516" y="690"/>
                </a:lnTo>
                <a:lnTo>
                  <a:pt x="1510" y="694"/>
                </a:lnTo>
                <a:lnTo>
                  <a:pt x="1506" y="698"/>
                </a:lnTo>
                <a:lnTo>
                  <a:pt x="1500" y="700"/>
                </a:lnTo>
                <a:lnTo>
                  <a:pt x="1496" y="702"/>
                </a:lnTo>
                <a:lnTo>
                  <a:pt x="1490" y="698"/>
                </a:lnTo>
                <a:lnTo>
                  <a:pt x="1484" y="696"/>
                </a:lnTo>
                <a:lnTo>
                  <a:pt x="1482" y="690"/>
                </a:lnTo>
                <a:lnTo>
                  <a:pt x="1482" y="684"/>
                </a:lnTo>
                <a:lnTo>
                  <a:pt x="1480" y="678"/>
                </a:lnTo>
                <a:lnTo>
                  <a:pt x="1474" y="672"/>
                </a:lnTo>
                <a:lnTo>
                  <a:pt x="1472" y="666"/>
                </a:lnTo>
                <a:lnTo>
                  <a:pt x="1470" y="660"/>
                </a:lnTo>
                <a:lnTo>
                  <a:pt x="1466" y="656"/>
                </a:lnTo>
                <a:lnTo>
                  <a:pt x="1458" y="654"/>
                </a:lnTo>
                <a:lnTo>
                  <a:pt x="1452" y="652"/>
                </a:lnTo>
                <a:lnTo>
                  <a:pt x="1446" y="652"/>
                </a:lnTo>
                <a:lnTo>
                  <a:pt x="1442" y="648"/>
                </a:lnTo>
                <a:lnTo>
                  <a:pt x="1438" y="640"/>
                </a:lnTo>
                <a:lnTo>
                  <a:pt x="1432" y="630"/>
                </a:lnTo>
                <a:lnTo>
                  <a:pt x="1430" y="622"/>
                </a:lnTo>
                <a:lnTo>
                  <a:pt x="1430" y="616"/>
                </a:lnTo>
                <a:lnTo>
                  <a:pt x="1424" y="610"/>
                </a:lnTo>
                <a:lnTo>
                  <a:pt x="1422" y="604"/>
                </a:lnTo>
                <a:lnTo>
                  <a:pt x="1414" y="598"/>
                </a:lnTo>
                <a:lnTo>
                  <a:pt x="1404" y="598"/>
                </a:lnTo>
                <a:lnTo>
                  <a:pt x="1400" y="592"/>
                </a:lnTo>
                <a:lnTo>
                  <a:pt x="1394" y="588"/>
                </a:lnTo>
                <a:lnTo>
                  <a:pt x="1388" y="584"/>
                </a:lnTo>
                <a:lnTo>
                  <a:pt x="1380" y="582"/>
                </a:lnTo>
                <a:lnTo>
                  <a:pt x="1376" y="584"/>
                </a:lnTo>
                <a:lnTo>
                  <a:pt x="1370" y="586"/>
                </a:lnTo>
                <a:lnTo>
                  <a:pt x="1362" y="586"/>
                </a:lnTo>
                <a:lnTo>
                  <a:pt x="1356" y="590"/>
                </a:lnTo>
                <a:lnTo>
                  <a:pt x="1350" y="596"/>
                </a:lnTo>
                <a:lnTo>
                  <a:pt x="1346" y="602"/>
                </a:lnTo>
                <a:lnTo>
                  <a:pt x="1344" y="604"/>
                </a:lnTo>
                <a:lnTo>
                  <a:pt x="1342" y="608"/>
                </a:lnTo>
                <a:lnTo>
                  <a:pt x="1348" y="606"/>
                </a:lnTo>
                <a:lnTo>
                  <a:pt x="1348" y="614"/>
                </a:lnTo>
                <a:lnTo>
                  <a:pt x="1348" y="620"/>
                </a:lnTo>
                <a:lnTo>
                  <a:pt x="1344" y="624"/>
                </a:lnTo>
                <a:lnTo>
                  <a:pt x="1346" y="630"/>
                </a:lnTo>
                <a:lnTo>
                  <a:pt x="1340" y="638"/>
                </a:lnTo>
                <a:lnTo>
                  <a:pt x="1336" y="644"/>
                </a:lnTo>
                <a:lnTo>
                  <a:pt x="1332" y="648"/>
                </a:lnTo>
                <a:lnTo>
                  <a:pt x="1330" y="650"/>
                </a:lnTo>
                <a:lnTo>
                  <a:pt x="1330" y="652"/>
                </a:lnTo>
                <a:lnTo>
                  <a:pt x="1332" y="654"/>
                </a:lnTo>
                <a:lnTo>
                  <a:pt x="1330" y="656"/>
                </a:lnTo>
                <a:lnTo>
                  <a:pt x="1326" y="658"/>
                </a:lnTo>
                <a:lnTo>
                  <a:pt x="1322" y="660"/>
                </a:lnTo>
                <a:lnTo>
                  <a:pt x="1312" y="666"/>
                </a:lnTo>
                <a:lnTo>
                  <a:pt x="1306" y="662"/>
                </a:lnTo>
                <a:lnTo>
                  <a:pt x="1298" y="658"/>
                </a:lnTo>
                <a:lnTo>
                  <a:pt x="1292" y="660"/>
                </a:lnTo>
                <a:lnTo>
                  <a:pt x="1282" y="658"/>
                </a:lnTo>
                <a:lnTo>
                  <a:pt x="1276" y="658"/>
                </a:lnTo>
                <a:lnTo>
                  <a:pt x="1266" y="652"/>
                </a:lnTo>
                <a:lnTo>
                  <a:pt x="1262" y="654"/>
                </a:lnTo>
                <a:lnTo>
                  <a:pt x="1250" y="662"/>
                </a:lnTo>
                <a:lnTo>
                  <a:pt x="1238" y="664"/>
                </a:lnTo>
                <a:lnTo>
                  <a:pt x="1232" y="668"/>
                </a:lnTo>
                <a:lnTo>
                  <a:pt x="1222" y="670"/>
                </a:lnTo>
                <a:lnTo>
                  <a:pt x="1212" y="668"/>
                </a:lnTo>
                <a:lnTo>
                  <a:pt x="1206" y="666"/>
                </a:lnTo>
                <a:lnTo>
                  <a:pt x="1200" y="668"/>
                </a:lnTo>
                <a:lnTo>
                  <a:pt x="1194" y="668"/>
                </a:lnTo>
                <a:lnTo>
                  <a:pt x="1188" y="664"/>
                </a:lnTo>
                <a:lnTo>
                  <a:pt x="1182" y="664"/>
                </a:lnTo>
                <a:lnTo>
                  <a:pt x="1176" y="660"/>
                </a:lnTo>
                <a:lnTo>
                  <a:pt x="1176" y="654"/>
                </a:lnTo>
                <a:lnTo>
                  <a:pt x="1170" y="654"/>
                </a:lnTo>
                <a:lnTo>
                  <a:pt x="1158" y="650"/>
                </a:lnTo>
                <a:lnTo>
                  <a:pt x="1150" y="648"/>
                </a:lnTo>
                <a:lnTo>
                  <a:pt x="1144" y="652"/>
                </a:lnTo>
                <a:lnTo>
                  <a:pt x="1138" y="654"/>
                </a:lnTo>
                <a:lnTo>
                  <a:pt x="1132" y="654"/>
                </a:lnTo>
                <a:lnTo>
                  <a:pt x="1126" y="654"/>
                </a:lnTo>
                <a:lnTo>
                  <a:pt x="1116" y="648"/>
                </a:lnTo>
                <a:lnTo>
                  <a:pt x="1112" y="646"/>
                </a:lnTo>
                <a:lnTo>
                  <a:pt x="1108" y="636"/>
                </a:lnTo>
                <a:lnTo>
                  <a:pt x="1100" y="630"/>
                </a:lnTo>
                <a:lnTo>
                  <a:pt x="1088" y="620"/>
                </a:lnTo>
                <a:lnTo>
                  <a:pt x="1078" y="618"/>
                </a:lnTo>
                <a:lnTo>
                  <a:pt x="1074" y="614"/>
                </a:lnTo>
                <a:lnTo>
                  <a:pt x="1064" y="614"/>
                </a:lnTo>
                <a:lnTo>
                  <a:pt x="1058" y="612"/>
                </a:lnTo>
                <a:lnTo>
                  <a:pt x="1048" y="612"/>
                </a:lnTo>
                <a:lnTo>
                  <a:pt x="1046" y="616"/>
                </a:lnTo>
                <a:lnTo>
                  <a:pt x="1042" y="622"/>
                </a:lnTo>
                <a:lnTo>
                  <a:pt x="1040" y="628"/>
                </a:lnTo>
                <a:lnTo>
                  <a:pt x="1046" y="632"/>
                </a:lnTo>
                <a:lnTo>
                  <a:pt x="1050" y="638"/>
                </a:lnTo>
                <a:lnTo>
                  <a:pt x="1052" y="646"/>
                </a:lnTo>
                <a:lnTo>
                  <a:pt x="1048" y="650"/>
                </a:lnTo>
                <a:lnTo>
                  <a:pt x="1038" y="650"/>
                </a:lnTo>
                <a:lnTo>
                  <a:pt x="1026" y="650"/>
                </a:lnTo>
                <a:lnTo>
                  <a:pt x="1016" y="650"/>
                </a:lnTo>
                <a:lnTo>
                  <a:pt x="1008" y="648"/>
                </a:lnTo>
                <a:lnTo>
                  <a:pt x="1000" y="644"/>
                </a:lnTo>
                <a:lnTo>
                  <a:pt x="990" y="640"/>
                </a:lnTo>
                <a:lnTo>
                  <a:pt x="982" y="642"/>
                </a:lnTo>
                <a:lnTo>
                  <a:pt x="980" y="638"/>
                </a:lnTo>
                <a:lnTo>
                  <a:pt x="972" y="638"/>
                </a:lnTo>
                <a:lnTo>
                  <a:pt x="962" y="638"/>
                </a:lnTo>
                <a:lnTo>
                  <a:pt x="958" y="642"/>
                </a:lnTo>
                <a:lnTo>
                  <a:pt x="950" y="646"/>
                </a:lnTo>
                <a:lnTo>
                  <a:pt x="942" y="648"/>
                </a:lnTo>
                <a:lnTo>
                  <a:pt x="938" y="652"/>
                </a:lnTo>
                <a:lnTo>
                  <a:pt x="934" y="656"/>
                </a:lnTo>
                <a:lnTo>
                  <a:pt x="934" y="660"/>
                </a:lnTo>
                <a:lnTo>
                  <a:pt x="932" y="664"/>
                </a:lnTo>
                <a:lnTo>
                  <a:pt x="926" y="666"/>
                </a:lnTo>
                <a:lnTo>
                  <a:pt x="920" y="668"/>
                </a:lnTo>
                <a:lnTo>
                  <a:pt x="914" y="672"/>
                </a:lnTo>
                <a:lnTo>
                  <a:pt x="904" y="670"/>
                </a:lnTo>
                <a:lnTo>
                  <a:pt x="902" y="666"/>
                </a:lnTo>
                <a:lnTo>
                  <a:pt x="896" y="662"/>
                </a:lnTo>
                <a:lnTo>
                  <a:pt x="894" y="654"/>
                </a:lnTo>
                <a:lnTo>
                  <a:pt x="886" y="654"/>
                </a:lnTo>
                <a:lnTo>
                  <a:pt x="876" y="656"/>
                </a:lnTo>
                <a:lnTo>
                  <a:pt x="860" y="664"/>
                </a:lnTo>
                <a:lnTo>
                  <a:pt x="850" y="666"/>
                </a:lnTo>
                <a:lnTo>
                  <a:pt x="844" y="662"/>
                </a:lnTo>
                <a:lnTo>
                  <a:pt x="840" y="658"/>
                </a:lnTo>
                <a:lnTo>
                  <a:pt x="838" y="648"/>
                </a:lnTo>
                <a:lnTo>
                  <a:pt x="836" y="640"/>
                </a:lnTo>
                <a:lnTo>
                  <a:pt x="830" y="634"/>
                </a:lnTo>
                <a:lnTo>
                  <a:pt x="826" y="630"/>
                </a:lnTo>
                <a:lnTo>
                  <a:pt x="822" y="628"/>
                </a:lnTo>
                <a:lnTo>
                  <a:pt x="808" y="628"/>
                </a:lnTo>
                <a:lnTo>
                  <a:pt x="804" y="630"/>
                </a:lnTo>
                <a:lnTo>
                  <a:pt x="796" y="632"/>
                </a:lnTo>
                <a:lnTo>
                  <a:pt x="792" y="630"/>
                </a:lnTo>
                <a:lnTo>
                  <a:pt x="790" y="626"/>
                </a:lnTo>
                <a:lnTo>
                  <a:pt x="786" y="622"/>
                </a:lnTo>
                <a:lnTo>
                  <a:pt x="780" y="606"/>
                </a:lnTo>
                <a:lnTo>
                  <a:pt x="770" y="584"/>
                </a:lnTo>
                <a:lnTo>
                  <a:pt x="760" y="568"/>
                </a:lnTo>
                <a:lnTo>
                  <a:pt x="762" y="562"/>
                </a:lnTo>
                <a:lnTo>
                  <a:pt x="760" y="560"/>
                </a:lnTo>
                <a:lnTo>
                  <a:pt x="748" y="562"/>
                </a:lnTo>
                <a:lnTo>
                  <a:pt x="738" y="566"/>
                </a:lnTo>
                <a:lnTo>
                  <a:pt x="724" y="572"/>
                </a:lnTo>
                <a:lnTo>
                  <a:pt x="714" y="576"/>
                </a:lnTo>
                <a:lnTo>
                  <a:pt x="702" y="576"/>
                </a:lnTo>
                <a:lnTo>
                  <a:pt x="702" y="574"/>
                </a:lnTo>
                <a:lnTo>
                  <a:pt x="702" y="570"/>
                </a:lnTo>
                <a:lnTo>
                  <a:pt x="700" y="568"/>
                </a:lnTo>
                <a:lnTo>
                  <a:pt x="698" y="568"/>
                </a:lnTo>
                <a:lnTo>
                  <a:pt x="692" y="570"/>
                </a:lnTo>
                <a:lnTo>
                  <a:pt x="690" y="568"/>
                </a:lnTo>
                <a:lnTo>
                  <a:pt x="682" y="562"/>
                </a:lnTo>
                <a:lnTo>
                  <a:pt x="676" y="570"/>
                </a:lnTo>
                <a:lnTo>
                  <a:pt x="670" y="572"/>
                </a:lnTo>
                <a:lnTo>
                  <a:pt x="664" y="566"/>
                </a:lnTo>
                <a:lnTo>
                  <a:pt x="660" y="564"/>
                </a:lnTo>
                <a:lnTo>
                  <a:pt x="662" y="558"/>
                </a:lnTo>
                <a:lnTo>
                  <a:pt x="662" y="554"/>
                </a:lnTo>
                <a:lnTo>
                  <a:pt x="656" y="552"/>
                </a:lnTo>
                <a:lnTo>
                  <a:pt x="654" y="548"/>
                </a:lnTo>
                <a:lnTo>
                  <a:pt x="648" y="550"/>
                </a:lnTo>
                <a:lnTo>
                  <a:pt x="638" y="552"/>
                </a:lnTo>
                <a:lnTo>
                  <a:pt x="626" y="560"/>
                </a:lnTo>
                <a:lnTo>
                  <a:pt x="622" y="560"/>
                </a:lnTo>
                <a:lnTo>
                  <a:pt x="608" y="564"/>
                </a:lnTo>
                <a:lnTo>
                  <a:pt x="596" y="562"/>
                </a:lnTo>
                <a:lnTo>
                  <a:pt x="586" y="566"/>
                </a:lnTo>
                <a:lnTo>
                  <a:pt x="574" y="568"/>
                </a:lnTo>
                <a:lnTo>
                  <a:pt x="568" y="566"/>
                </a:lnTo>
                <a:lnTo>
                  <a:pt x="560" y="564"/>
                </a:lnTo>
                <a:lnTo>
                  <a:pt x="552" y="560"/>
                </a:lnTo>
                <a:lnTo>
                  <a:pt x="546" y="564"/>
                </a:lnTo>
                <a:lnTo>
                  <a:pt x="548" y="568"/>
                </a:lnTo>
                <a:lnTo>
                  <a:pt x="548" y="576"/>
                </a:lnTo>
                <a:lnTo>
                  <a:pt x="542" y="582"/>
                </a:lnTo>
                <a:lnTo>
                  <a:pt x="542" y="590"/>
                </a:lnTo>
                <a:lnTo>
                  <a:pt x="538" y="596"/>
                </a:lnTo>
                <a:lnTo>
                  <a:pt x="538" y="602"/>
                </a:lnTo>
                <a:lnTo>
                  <a:pt x="544" y="610"/>
                </a:lnTo>
                <a:lnTo>
                  <a:pt x="546" y="614"/>
                </a:lnTo>
                <a:lnTo>
                  <a:pt x="540" y="624"/>
                </a:lnTo>
                <a:lnTo>
                  <a:pt x="546" y="628"/>
                </a:lnTo>
                <a:lnTo>
                  <a:pt x="548" y="628"/>
                </a:lnTo>
                <a:lnTo>
                  <a:pt x="554" y="634"/>
                </a:lnTo>
                <a:lnTo>
                  <a:pt x="554" y="638"/>
                </a:lnTo>
                <a:lnTo>
                  <a:pt x="552" y="640"/>
                </a:lnTo>
                <a:lnTo>
                  <a:pt x="548" y="642"/>
                </a:lnTo>
                <a:lnTo>
                  <a:pt x="542" y="642"/>
                </a:lnTo>
                <a:lnTo>
                  <a:pt x="534" y="640"/>
                </a:lnTo>
                <a:lnTo>
                  <a:pt x="532" y="636"/>
                </a:lnTo>
                <a:lnTo>
                  <a:pt x="528" y="628"/>
                </a:lnTo>
                <a:lnTo>
                  <a:pt x="526" y="628"/>
                </a:lnTo>
                <a:lnTo>
                  <a:pt x="524" y="628"/>
                </a:lnTo>
                <a:lnTo>
                  <a:pt x="522" y="630"/>
                </a:lnTo>
                <a:lnTo>
                  <a:pt x="520" y="630"/>
                </a:lnTo>
                <a:lnTo>
                  <a:pt x="518" y="628"/>
                </a:lnTo>
                <a:lnTo>
                  <a:pt x="518" y="626"/>
                </a:lnTo>
                <a:lnTo>
                  <a:pt x="514" y="626"/>
                </a:lnTo>
                <a:lnTo>
                  <a:pt x="508" y="630"/>
                </a:lnTo>
                <a:lnTo>
                  <a:pt x="504" y="634"/>
                </a:lnTo>
                <a:lnTo>
                  <a:pt x="502" y="634"/>
                </a:lnTo>
                <a:lnTo>
                  <a:pt x="498" y="634"/>
                </a:lnTo>
                <a:lnTo>
                  <a:pt x="492" y="630"/>
                </a:lnTo>
                <a:lnTo>
                  <a:pt x="488" y="630"/>
                </a:lnTo>
                <a:lnTo>
                  <a:pt x="486" y="630"/>
                </a:lnTo>
                <a:lnTo>
                  <a:pt x="484" y="632"/>
                </a:lnTo>
                <a:lnTo>
                  <a:pt x="484" y="634"/>
                </a:lnTo>
                <a:lnTo>
                  <a:pt x="484" y="636"/>
                </a:lnTo>
                <a:lnTo>
                  <a:pt x="484" y="640"/>
                </a:lnTo>
                <a:lnTo>
                  <a:pt x="476" y="638"/>
                </a:lnTo>
                <a:lnTo>
                  <a:pt x="478" y="636"/>
                </a:lnTo>
                <a:lnTo>
                  <a:pt x="480" y="634"/>
                </a:lnTo>
                <a:lnTo>
                  <a:pt x="478" y="630"/>
                </a:lnTo>
                <a:lnTo>
                  <a:pt x="478" y="628"/>
                </a:lnTo>
                <a:lnTo>
                  <a:pt x="476" y="628"/>
                </a:lnTo>
                <a:lnTo>
                  <a:pt x="470" y="628"/>
                </a:lnTo>
                <a:lnTo>
                  <a:pt x="468" y="628"/>
                </a:lnTo>
                <a:lnTo>
                  <a:pt x="466" y="624"/>
                </a:lnTo>
                <a:lnTo>
                  <a:pt x="462" y="620"/>
                </a:lnTo>
                <a:lnTo>
                  <a:pt x="458" y="618"/>
                </a:lnTo>
                <a:lnTo>
                  <a:pt x="454" y="616"/>
                </a:lnTo>
                <a:lnTo>
                  <a:pt x="450" y="616"/>
                </a:lnTo>
                <a:lnTo>
                  <a:pt x="450" y="614"/>
                </a:lnTo>
                <a:lnTo>
                  <a:pt x="450" y="610"/>
                </a:lnTo>
                <a:lnTo>
                  <a:pt x="446" y="608"/>
                </a:lnTo>
                <a:lnTo>
                  <a:pt x="442" y="606"/>
                </a:lnTo>
                <a:lnTo>
                  <a:pt x="442" y="608"/>
                </a:lnTo>
                <a:lnTo>
                  <a:pt x="442" y="610"/>
                </a:lnTo>
                <a:lnTo>
                  <a:pt x="436" y="610"/>
                </a:lnTo>
                <a:lnTo>
                  <a:pt x="436" y="606"/>
                </a:lnTo>
                <a:lnTo>
                  <a:pt x="424" y="608"/>
                </a:lnTo>
                <a:lnTo>
                  <a:pt x="426" y="610"/>
                </a:lnTo>
                <a:lnTo>
                  <a:pt x="426" y="612"/>
                </a:lnTo>
                <a:lnTo>
                  <a:pt x="416" y="624"/>
                </a:lnTo>
                <a:lnTo>
                  <a:pt x="412" y="624"/>
                </a:lnTo>
                <a:lnTo>
                  <a:pt x="406" y="624"/>
                </a:lnTo>
                <a:lnTo>
                  <a:pt x="404" y="624"/>
                </a:lnTo>
                <a:lnTo>
                  <a:pt x="402" y="624"/>
                </a:lnTo>
                <a:lnTo>
                  <a:pt x="402" y="626"/>
                </a:lnTo>
                <a:lnTo>
                  <a:pt x="400" y="628"/>
                </a:lnTo>
                <a:lnTo>
                  <a:pt x="398" y="628"/>
                </a:lnTo>
                <a:lnTo>
                  <a:pt x="396" y="632"/>
                </a:lnTo>
                <a:lnTo>
                  <a:pt x="396" y="638"/>
                </a:lnTo>
                <a:lnTo>
                  <a:pt x="396" y="640"/>
                </a:lnTo>
                <a:lnTo>
                  <a:pt x="398" y="642"/>
                </a:lnTo>
                <a:lnTo>
                  <a:pt x="402" y="646"/>
                </a:lnTo>
                <a:lnTo>
                  <a:pt x="392" y="650"/>
                </a:lnTo>
                <a:lnTo>
                  <a:pt x="388" y="640"/>
                </a:lnTo>
                <a:lnTo>
                  <a:pt x="384" y="640"/>
                </a:lnTo>
                <a:lnTo>
                  <a:pt x="382" y="646"/>
                </a:lnTo>
                <a:lnTo>
                  <a:pt x="380" y="646"/>
                </a:lnTo>
                <a:lnTo>
                  <a:pt x="378" y="648"/>
                </a:lnTo>
                <a:lnTo>
                  <a:pt x="376" y="648"/>
                </a:lnTo>
                <a:lnTo>
                  <a:pt x="376" y="654"/>
                </a:lnTo>
                <a:lnTo>
                  <a:pt x="374" y="658"/>
                </a:lnTo>
                <a:lnTo>
                  <a:pt x="372" y="662"/>
                </a:lnTo>
                <a:lnTo>
                  <a:pt x="374" y="662"/>
                </a:lnTo>
                <a:lnTo>
                  <a:pt x="376" y="664"/>
                </a:lnTo>
                <a:lnTo>
                  <a:pt x="376" y="666"/>
                </a:lnTo>
                <a:lnTo>
                  <a:pt x="374" y="668"/>
                </a:lnTo>
                <a:lnTo>
                  <a:pt x="374" y="670"/>
                </a:lnTo>
                <a:lnTo>
                  <a:pt x="368" y="678"/>
                </a:lnTo>
                <a:lnTo>
                  <a:pt x="366" y="680"/>
                </a:lnTo>
                <a:lnTo>
                  <a:pt x="368" y="682"/>
                </a:lnTo>
                <a:lnTo>
                  <a:pt x="372" y="686"/>
                </a:lnTo>
                <a:lnTo>
                  <a:pt x="374" y="688"/>
                </a:lnTo>
                <a:lnTo>
                  <a:pt x="374" y="690"/>
                </a:lnTo>
                <a:lnTo>
                  <a:pt x="374" y="696"/>
                </a:lnTo>
                <a:lnTo>
                  <a:pt x="376" y="698"/>
                </a:lnTo>
                <a:lnTo>
                  <a:pt x="378" y="698"/>
                </a:lnTo>
                <a:lnTo>
                  <a:pt x="382" y="696"/>
                </a:lnTo>
                <a:lnTo>
                  <a:pt x="386" y="708"/>
                </a:lnTo>
                <a:lnTo>
                  <a:pt x="388" y="710"/>
                </a:lnTo>
                <a:lnTo>
                  <a:pt x="386" y="714"/>
                </a:lnTo>
                <a:lnTo>
                  <a:pt x="386" y="716"/>
                </a:lnTo>
                <a:lnTo>
                  <a:pt x="388" y="720"/>
                </a:lnTo>
                <a:lnTo>
                  <a:pt x="388" y="722"/>
                </a:lnTo>
                <a:lnTo>
                  <a:pt x="388" y="726"/>
                </a:lnTo>
                <a:lnTo>
                  <a:pt x="384" y="726"/>
                </a:lnTo>
                <a:lnTo>
                  <a:pt x="384" y="724"/>
                </a:lnTo>
                <a:lnTo>
                  <a:pt x="382" y="722"/>
                </a:lnTo>
                <a:lnTo>
                  <a:pt x="382" y="724"/>
                </a:lnTo>
                <a:lnTo>
                  <a:pt x="382" y="726"/>
                </a:lnTo>
                <a:lnTo>
                  <a:pt x="386" y="726"/>
                </a:lnTo>
                <a:lnTo>
                  <a:pt x="386" y="730"/>
                </a:lnTo>
                <a:lnTo>
                  <a:pt x="382" y="734"/>
                </a:lnTo>
                <a:lnTo>
                  <a:pt x="380" y="732"/>
                </a:lnTo>
                <a:lnTo>
                  <a:pt x="382" y="730"/>
                </a:lnTo>
                <a:lnTo>
                  <a:pt x="378" y="730"/>
                </a:lnTo>
                <a:lnTo>
                  <a:pt x="378" y="726"/>
                </a:lnTo>
                <a:lnTo>
                  <a:pt x="376" y="726"/>
                </a:lnTo>
                <a:lnTo>
                  <a:pt x="376" y="728"/>
                </a:lnTo>
                <a:lnTo>
                  <a:pt x="372" y="730"/>
                </a:lnTo>
                <a:lnTo>
                  <a:pt x="370" y="730"/>
                </a:lnTo>
                <a:lnTo>
                  <a:pt x="368" y="730"/>
                </a:lnTo>
                <a:lnTo>
                  <a:pt x="368" y="732"/>
                </a:lnTo>
                <a:lnTo>
                  <a:pt x="370" y="732"/>
                </a:lnTo>
                <a:lnTo>
                  <a:pt x="368" y="732"/>
                </a:lnTo>
                <a:lnTo>
                  <a:pt x="368" y="734"/>
                </a:lnTo>
                <a:lnTo>
                  <a:pt x="370" y="736"/>
                </a:lnTo>
                <a:lnTo>
                  <a:pt x="366" y="740"/>
                </a:lnTo>
                <a:lnTo>
                  <a:pt x="362" y="750"/>
                </a:lnTo>
                <a:lnTo>
                  <a:pt x="362" y="756"/>
                </a:lnTo>
                <a:lnTo>
                  <a:pt x="360" y="758"/>
                </a:lnTo>
                <a:lnTo>
                  <a:pt x="360" y="762"/>
                </a:lnTo>
                <a:lnTo>
                  <a:pt x="360" y="764"/>
                </a:lnTo>
                <a:lnTo>
                  <a:pt x="358" y="766"/>
                </a:lnTo>
                <a:lnTo>
                  <a:pt x="370" y="766"/>
                </a:lnTo>
                <a:lnTo>
                  <a:pt x="370" y="776"/>
                </a:lnTo>
                <a:lnTo>
                  <a:pt x="372" y="778"/>
                </a:lnTo>
                <a:lnTo>
                  <a:pt x="372" y="792"/>
                </a:lnTo>
                <a:lnTo>
                  <a:pt x="376" y="796"/>
                </a:lnTo>
                <a:lnTo>
                  <a:pt x="380" y="800"/>
                </a:lnTo>
                <a:lnTo>
                  <a:pt x="380" y="804"/>
                </a:lnTo>
                <a:lnTo>
                  <a:pt x="382" y="808"/>
                </a:lnTo>
                <a:lnTo>
                  <a:pt x="390" y="814"/>
                </a:lnTo>
                <a:lnTo>
                  <a:pt x="392" y="818"/>
                </a:lnTo>
                <a:lnTo>
                  <a:pt x="390" y="824"/>
                </a:lnTo>
                <a:lnTo>
                  <a:pt x="384" y="828"/>
                </a:lnTo>
                <a:lnTo>
                  <a:pt x="382" y="826"/>
                </a:lnTo>
                <a:lnTo>
                  <a:pt x="380" y="822"/>
                </a:lnTo>
                <a:lnTo>
                  <a:pt x="378" y="818"/>
                </a:lnTo>
                <a:lnTo>
                  <a:pt x="374" y="816"/>
                </a:lnTo>
                <a:lnTo>
                  <a:pt x="368" y="810"/>
                </a:lnTo>
                <a:lnTo>
                  <a:pt x="364" y="806"/>
                </a:lnTo>
                <a:lnTo>
                  <a:pt x="362" y="804"/>
                </a:lnTo>
                <a:lnTo>
                  <a:pt x="360" y="804"/>
                </a:lnTo>
                <a:lnTo>
                  <a:pt x="356" y="804"/>
                </a:lnTo>
                <a:lnTo>
                  <a:pt x="356" y="802"/>
                </a:lnTo>
                <a:lnTo>
                  <a:pt x="356" y="800"/>
                </a:lnTo>
                <a:lnTo>
                  <a:pt x="356" y="798"/>
                </a:lnTo>
                <a:lnTo>
                  <a:pt x="352" y="796"/>
                </a:lnTo>
                <a:lnTo>
                  <a:pt x="350" y="794"/>
                </a:lnTo>
                <a:lnTo>
                  <a:pt x="348" y="792"/>
                </a:lnTo>
                <a:lnTo>
                  <a:pt x="346" y="788"/>
                </a:lnTo>
                <a:lnTo>
                  <a:pt x="342" y="786"/>
                </a:lnTo>
                <a:lnTo>
                  <a:pt x="338" y="788"/>
                </a:lnTo>
                <a:lnTo>
                  <a:pt x="334" y="790"/>
                </a:lnTo>
                <a:lnTo>
                  <a:pt x="332" y="790"/>
                </a:lnTo>
                <a:lnTo>
                  <a:pt x="330" y="788"/>
                </a:lnTo>
                <a:lnTo>
                  <a:pt x="328" y="788"/>
                </a:lnTo>
                <a:lnTo>
                  <a:pt x="322" y="790"/>
                </a:lnTo>
                <a:lnTo>
                  <a:pt x="318" y="790"/>
                </a:lnTo>
                <a:lnTo>
                  <a:pt x="316" y="788"/>
                </a:lnTo>
                <a:lnTo>
                  <a:pt x="312" y="782"/>
                </a:lnTo>
                <a:lnTo>
                  <a:pt x="308" y="780"/>
                </a:lnTo>
                <a:lnTo>
                  <a:pt x="304" y="778"/>
                </a:lnTo>
                <a:lnTo>
                  <a:pt x="300" y="778"/>
                </a:lnTo>
                <a:lnTo>
                  <a:pt x="294" y="778"/>
                </a:lnTo>
                <a:lnTo>
                  <a:pt x="288" y="778"/>
                </a:lnTo>
                <a:lnTo>
                  <a:pt x="286" y="774"/>
                </a:lnTo>
                <a:lnTo>
                  <a:pt x="284" y="774"/>
                </a:lnTo>
                <a:lnTo>
                  <a:pt x="280" y="774"/>
                </a:lnTo>
                <a:lnTo>
                  <a:pt x="276" y="776"/>
                </a:lnTo>
                <a:lnTo>
                  <a:pt x="272" y="780"/>
                </a:lnTo>
                <a:lnTo>
                  <a:pt x="272" y="784"/>
                </a:lnTo>
                <a:lnTo>
                  <a:pt x="270" y="782"/>
                </a:lnTo>
                <a:lnTo>
                  <a:pt x="266" y="778"/>
                </a:lnTo>
                <a:lnTo>
                  <a:pt x="262" y="774"/>
                </a:lnTo>
                <a:lnTo>
                  <a:pt x="260" y="772"/>
                </a:lnTo>
                <a:lnTo>
                  <a:pt x="256" y="772"/>
                </a:lnTo>
                <a:lnTo>
                  <a:pt x="254" y="766"/>
                </a:lnTo>
                <a:lnTo>
                  <a:pt x="250" y="764"/>
                </a:lnTo>
                <a:lnTo>
                  <a:pt x="248" y="760"/>
                </a:lnTo>
                <a:lnTo>
                  <a:pt x="246" y="760"/>
                </a:lnTo>
                <a:lnTo>
                  <a:pt x="244" y="760"/>
                </a:lnTo>
                <a:lnTo>
                  <a:pt x="240" y="754"/>
                </a:lnTo>
                <a:lnTo>
                  <a:pt x="240" y="750"/>
                </a:lnTo>
                <a:lnTo>
                  <a:pt x="230" y="754"/>
                </a:lnTo>
                <a:lnTo>
                  <a:pt x="230" y="750"/>
                </a:lnTo>
                <a:lnTo>
                  <a:pt x="236" y="748"/>
                </a:lnTo>
                <a:lnTo>
                  <a:pt x="236" y="744"/>
                </a:lnTo>
                <a:lnTo>
                  <a:pt x="244" y="744"/>
                </a:lnTo>
                <a:lnTo>
                  <a:pt x="244" y="740"/>
                </a:lnTo>
                <a:lnTo>
                  <a:pt x="248" y="738"/>
                </a:lnTo>
                <a:lnTo>
                  <a:pt x="250" y="734"/>
                </a:lnTo>
                <a:lnTo>
                  <a:pt x="250" y="732"/>
                </a:lnTo>
                <a:lnTo>
                  <a:pt x="244" y="730"/>
                </a:lnTo>
                <a:lnTo>
                  <a:pt x="242" y="726"/>
                </a:lnTo>
                <a:lnTo>
                  <a:pt x="252" y="726"/>
                </a:lnTo>
                <a:lnTo>
                  <a:pt x="252" y="720"/>
                </a:lnTo>
                <a:lnTo>
                  <a:pt x="254" y="720"/>
                </a:lnTo>
                <a:lnTo>
                  <a:pt x="256" y="720"/>
                </a:lnTo>
                <a:lnTo>
                  <a:pt x="258" y="718"/>
                </a:lnTo>
                <a:lnTo>
                  <a:pt x="260" y="716"/>
                </a:lnTo>
                <a:lnTo>
                  <a:pt x="268" y="712"/>
                </a:lnTo>
                <a:lnTo>
                  <a:pt x="268" y="710"/>
                </a:lnTo>
                <a:lnTo>
                  <a:pt x="266" y="710"/>
                </a:lnTo>
                <a:lnTo>
                  <a:pt x="264" y="712"/>
                </a:lnTo>
                <a:lnTo>
                  <a:pt x="260" y="712"/>
                </a:lnTo>
                <a:lnTo>
                  <a:pt x="262" y="708"/>
                </a:lnTo>
                <a:lnTo>
                  <a:pt x="264" y="704"/>
                </a:lnTo>
                <a:lnTo>
                  <a:pt x="270" y="702"/>
                </a:lnTo>
                <a:lnTo>
                  <a:pt x="274" y="702"/>
                </a:lnTo>
                <a:lnTo>
                  <a:pt x="276" y="700"/>
                </a:lnTo>
                <a:lnTo>
                  <a:pt x="278" y="690"/>
                </a:lnTo>
                <a:lnTo>
                  <a:pt x="278" y="686"/>
                </a:lnTo>
                <a:lnTo>
                  <a:pt x="276" y="684"/>
                </a:lnTo>
                <a:lnTo>
                  <a:pt x="276" y="680"/>
                </a:lnTo>
                <a:lnTo>
                  <a:pt x="276" y="678"/>
                </a:lnTo>
                <a:lnTo>
                  <a:pt x="276" y="676"/>
                </a:lnTo>
                <a:lnTo>
                  <a:pt x="274" y="674"/>
                </a:lnTo>
                <a:lnTo>
                  <a:pt x="272" y="672"/>
                </a:lnTo>
                <a:lnTo>
                  <a:pt x="274" y="672"/>
                </a:lnTo>
                <a:lnTo>
                  <a:pt x="276" y="668"/>
                </a:lnTo>
                <a:lnTo>
                  <a:pt x="276" y="666"/>
                </a:lnTo>
                <a:lnTo>
                  <a:pt x="274" y="666"/>
                </a:lnTo>
                <a:lnTo>
                  <a:pt x="270" y="664"/>
                </a:lnTo>
                <a:lnTo>
                  <a:pt x="270" y="662"/>
                </a:lnTo>
                <a:lnTo>
                  <a:pt x="272" y="660"/>
                </a:lnTo>
                <a:lnTo>
                  <a:pt x="270" y="656"/>
                </a:lnTo>
                <a:lnTo>
                  <a:pt x="252" y="650"/>
                </a:lnTo>
                <a:lnTo>
                  <a:pt x="248" y="648"/>
                </a:lnTo>
                <a:lnTo>
                  <a:pt x="244" y="646"/>
                </a:lnTo>
                <a:lnTo>
                  <a:pt x="242" y="644"/>
                </a:lnTo>
                <a:lnTo>
                  <a:pt x="242" y="642"/>
                </a:lnTo>
                <a:lnTo>
                  <a:pt x="238" y="640"/>
                </a:lnTo>
                <a:lnTo>
                  <a:pt x="234" y="640"/>
                </a:lnTo>
                <a:lnTo>
                  <a:pt x="230" y="642"/>
                </a:lnTo>
                <a:lnTo>
                  <a:pt x="222" y="646"/>
                </a:lnTo>
                <a:lnTo>
                  <a:pt x="220" y="642"/>
                </a:lnTo>
                <a:lnTo>
                  <a:pt x="220" y="638"/>
                </a:lnTo>
                <a:lnTo>
                  <a:pt x="218" y="636"/>
                </a:lnTo>
                <a:lnTo>
                  <a:pt x="212" y="634"/>
                </a:lnTo>
                <a:lnTo>
                  <a:pt x="210" y="630"/>
                </a:lnTo>
                <a:lnTo>
                  <a:pt x="210" y="628"/>
                </a:lnTo>
                <a:lnTo>
                  <a:pt x="208" y="628"/>
                </a:lnTo>
                <a:lnTo>
                  <a:pt x="204" y="630"/>
                </a:lnTo>
                <a:lnTo>
                  <a:pt x="198" y="626"/>
                </a:lnTo>
                <a:lnTo>
                  <a:pt x="194" y="626"/>
                </a:lnTo>
                <a:lnTo>
                  <a:pt x="190" y="626"/>
                </a:lnTo>
                <a:lnTo>
                  <a:pt x="188" y="626"/>
                </a:lnTo>
                <a:lnTo>
                  <a:pt x="186" y="624"/>
                </a:lnTo>
                <a:lnTo>
                  <a:pt x="186" y="622"/>
                </a:lnTo>
                <a:lnTo>
                  <a:pt x="186" y="620"/>
                </a:lnTo>
                <a:lnTo>
                  <a:pt x="184" y="620"/>
                </a:lnTo>
                <a:lnTo>
                  <a:pt x="184" y="618"/>
                </a:lnTo>
                <a:lnTo>
                  <a:pt x="182" y="614"/>
                </a:lnTo>
                <a:lnTo>
                  <a:pt x="182" y="612"/>
                </a:lnTo>
                <a:lnTo>
                  <a:pt x="180" y="608"/>
                </a:lnTo>
                <a:lnTo>
                  <a:pt x="180" y="606"/>
                </a:lnTo>
                <a:lnTo>
                  <a:pt x="178" y="606"/>
                </a:lnTo>
                <a:lnTo>
                  <a:pt x="174" y="606"/>
                </a:lnTo>
                <a:lnTo>
                  <a:pt x="170" y="604"/>
                </a:lnTo>
                <a:lnTo>
                  <a:pt x="168" y="606"/>
                </a:lnTo>
                <a:lnTo>
                  <a:pt x="166" y="608"/>
                </a:lnTo>
                <a:lnTo>
                  <a:pt x="162" y="608"/>
                </a:lnTo>
                <a:lnTo>
                  <a:pt x="160" y="604"/>
                </a:lnTo>
                <a:lnTo>
                  <a:pt x="160" y="588"/>
                </a:lnTo>
                <a:lnTo>
                  <a:pt x="158" y="586"/>
                </a:lnTo>
                <a:lnTo>
                  <a:pt x="156" y="584"/>
                </a:lnTo>
                <a:lnTo>
                  <a:pt x="154" y="584"/>
                </a:lnTo>
                <a:lnTo>
                  <a:pt x="154" y="580"/>
                </a:lnTo>
                <a:lnTo>
                  <a:pt x="156" y="578"/>
                </a:lnTo>
                <a:lnTo>
                  <a:pt x="158" y="578"/>
                </a:lnTo>
                <a:lnTo>
                  <a:pt x="162" y="580"/>
                </a:lnTo>
                <a:lnTo>
                  <a:pt x="164" y="580"/>
                </a:lnTo>
                <a:lnTo>
                  <a:pt x="166" y="578"/>
                </a:lnTo>
                <a:lnTo>
                  <a:pt x="166" y="576"/>
                </a:lnTo>
                <a:lnTo>
                  <a:pt x="164" y="570"/>
                </a:lnTo>
                <a:lnTo>
                  <a:pt x="160" y="566"/>
                </a:lnTo>
                <a:lnTo>
                  <a:pt x="156" y="562"/>
                </a:lnTo>
                <a:lnTo>
                  <a:pt x="154" y="560"/>
                </a:lnTo>
                <a:lnTo>
                  <a:pt x="154" y="558"/>
                </a:lnTo>
                <a:lnTo>
                  <a:pt x="154" y="550"/>
                </a:lnTo>
                <a:lnTo>
                  <a:pt x="152" y="544"/>
                </a:lnTo>
                <a:lnTo>
                  <a:pt x="150" y="540"/>
                </a:lnTo>
                <a:lnTo>
                  <a:pt x="150" y="536"/>
                </a:lnTo>
                <a:lnTo>
                  <a:pt x="148" y="536"/>
                </a:lnTo>
                <a:lnTo>
                  <a:pt x="146" y="534"/>
                </a:lnTo>
                <a:lnTo>
                  <a:pt x="146" y="532"/>
                </a:lnTo>
                <a:lnTo>
                  <a:pt x="144" y="530"/>
                </a:lnTo>
                <a:lnTo>
                  <a:pt x="142" y="530"/>
                </a:lnTo>
                <a:lnTo>
                  <a:pt x="138" y="528"/>
                </a:lnTo>
                <a:lnTo>
                  <a:pt x="132" y="526"/>
                </a:lnTo>
                <a:lnTo>
                  <a:pt x="130" y="526"/>
                </a:lnTo>
                <a:lnTo>
                  <a:pt x="126" y="528"/>
                </a:lnTo>
                <a:lnTo>
                  <a:pt x="124" y="528"/>
                </a:lnTo>
                <a:lnTo>
                  <a:pt x="124" y="526"/>
                </a:lnTo>
                <a:lnTo>
                  <a:pt x="122" y="524"/>
                </a:lnTo>
                <a:lnTo>
                  <a:pt x="120" y="518"/>
                </a:lnTo>
                <a:lnTo>
                  <a:pt x="116" y="512"/>
                </a:lnTo>
                <a:lnTo>
                  <a:pt x="114" y="510"/>
                </a:lnTo>
                <a:lnTo>
                  <a:pt x="112" y="510"/>
                </a:lnTo>
                <a:lnTo>
                  <a:pt x="110" y="508"/>
                </a:lnTo>
                <a:lnTo>
                  <a:pt x="110" y="498"/>
                </a:lnTo>
                <a:lnTo>
                  <a:pt x="106" y="500"/>
                </a:lnTo>
                <a:lnTo>
                  <a:pt x="104" y="500"/>
                </a:lnTo>
                <a:lnTo>
                  <a:pt x="102" y="498"/>
                </a:lnTo>
                <a:lnTo>
                  <a:pt x="102" y="494"/>
                </a:lnTo>
                <a:lnTo>
                  <a:pt x="100" y="494"/>
                </a:lnTo>
                <a:lnTo>
                  <a:pt x="102" y="490"/>
                </a:lnTo>
                <a:lnTo>
                  <a:pt x="102" y="486"/>
                </a:lnTo>
                <a:lnTo>
                  <a:pt x="104" y="486"/>
                </a:lnTo>
                <a:lnTo>
                  <a:pt x="108" y="482"/>
                </a:lnTo>
                <a:lnTo>
                  <a:pt x="110" y="480"/>
                </a:lnTo>
                <a:lnTo>
                  <a:pt x="112" y="480"/>
                </a:lnTo>
                <a:lnTo>
                  <a:pt x="114" y="470"/>
                </a:lnTo>
                <a:lnTo>
                  <a:pt x="112" y="462"/>
                </a:lnTo>
                <a:lnTo>
                  <a:pt x="116" y="460"/>
                </a:lnTo>
                <a:lnTo>
                  <a:pt x="116" y="458"/>
                </a:lnTo>
                <a:lnTo>
                  <a:pt x="118" y="456"/>
                </a:lnTo>
                <a:lnTo>
                  <a:pt x="116" y="452"/>
                </a:lnTo>
                <a:lnTo>
                  <a:pt x="114" y="450"/>
                </a:lnTo>
                <a:lnTo>
                  <a:pt x="118" y="440"/>
                </a:lnTo>
                <a:lnTo>
                  <a:pt x="120" y="442"/>
                </a:lnTo>
                <a:lnTo>
                  <a:pt x="122" y="440"/>
                </a:lnTo>
                <a:lnTo>
                  <a:pt x="126" y="442"/>
                </a:lnTo>
                <a:lnTo>
                  <a:pt x="130" y="442"/>
                </a:lnTo>
                <a:lnTo>
                  <a:pt x="132" y="440"/>
                </a:lnTo>
                <a:lnTo>
                  <a:pt x="136" y="436"/>
                </a:lnTo>
                <a:lnTo>
                  <a:pt x="140" y="438"/>
                </a:lnTo>
                <a:lnTo>
                  <a:pt x="142" y="438"/>
                </a:lnTo>
                <a:lnTo>
                  <a:pt x="146" y="438"/>
                </a:lnTo>
                <a:lnTo>
                  <a:pt x="148" y="436"/>
                </a:lnTo>
                <a:lnTo>
                  <a:pt x="144" y="436"/>
                </a:lnTo>
                <a:lnTo>
                  <a:pt x="142" y="432"/>
                </a:lnTo>
                <a:lnTo>
                  <a:pt x="138" y="428"/>
                </a:lnTo>
                <a:lnTo>
                  <a:pt x="128" y="430"/>
                </a:lnTo>
                <a:lnTo>
                  <a:pt x="116" y="420"/>
                </a:lnTo>
                <a:lnTo>
                  <a:pt x="118" y="418"/>
                </a:lnTo>
                <a:lnTo>
                  <a:pt x="118" y="416"/>
                </a:lnTo>
                <a:lnTo>
                  <a:pt x="110" y="420"/>
                </a:lnTo>
                <a:lnTo>
                  <a:pt x="108" y="420"/>
                </a:lnTo>
                <a:lnTo>
                  <a:pt x="116" y="414"/>
                </a:lnTo>
                <a:lnTo>
                  <a:pt x="140" y="398"/>
                </a:lnTo>
                <a:lnTo>
                  <a:pt x="156" y="388"/>
                </a:lnTo>
                <a:lnTo>
                  <a:pt x="162" y="382"/>
                </a:lnTo>
                <a:lnTo>
                  <a:pt x="162" y="378"/>
                </a:lnTo>
                <a:lnTo>
                  <a:pt x="160" y="372"/>
                </a:lnTo>
                <a:lnTo>
                  <a:pt x="160" y="370"/>
                </a:lnTo>
                <a:lnTo>
                  <a:pt x="158" y="370"/>
                </a:lnTo>
                <a:lnTo>
                  <a:pt x="152" y="368"/>
                </a:lnTo>
                <a:lnTo>
                  <a:pt x="150" y="366"/>
                </a:lnTo>
                <a:lnTo>
                  <a:pt x="150" y="364"/>
                </a:lnTo>
                <a:lnTo>
                  <a:pt x="150" y="358"/>
                </a:lnTo>
                <a:lnTo>
                  <a:pt x="150" y="354"/>
                </a:lnTo>
                <a:lnTo>
                  <a:pt x="154" y="350"/>
                </a:lnTo>
                <a:lnTo>
                  <a:pt x="154" y="348"/>
                </a:lnTo>
                <a:lnTo>
                  <a:pt x="154" y="346"/>
                </a:lnTo>
                <a:lnTo>
                  <a:pt x="152" y="340"/>
                </a:lnTo>
                <a:lnTo>
                  <a:pt x="150" y="336"/>
                </a:lnTo>
                <a:lnTo>
                  <a:pt x="148" y="334"/>
                </a:lnTo>
                <a:lnTo>
                  <a:pt x="144" y="330"/>
                </a:lnTo>
                <a:lnTo>
                  <a:pt x="144" y="326"/>
                </a:lnTo>
                <a:lnTo>
                  <a:pt x="142" y="318"/>
                </a:lnTo>
                <a:lnTo>
                  <a:pt x="142" y="314"/>
                </a:lnTo>
                <a:lnTo>
                  <a:pt x="142" y="310"/>
                </a:lnTo>
                <a:lnTo>
                  <a:pt x="144" y="308"/>
                </a:lnTo>
                <a:lnTo>
                  <a:pt x="142" y="306"/>
                </a:lnTo>
                <a:lnTo>
                  <a:pt x="142" y="302"/>
                </a:lnTo>
                <a:lnTo>
                  <a:pt x="142" y="298"/>
                </a:lnTo>
                <a:lnTo>
                  <a:pt x="140" y="294"/>
                </a:lnTo>
                <a:lnTo>
                  <a:pt x="134" y="268"/>
                </a:lnTo>
                <a:lnTo>
                  <a:pt x="134" y="266"/>
                </a:lnTo>
                <a:lnTo>
                  <a:pt x="136" y="262"/>
                </a:lnTo>
                <a:lnTo>
                  <a:pt x="142" y="256"/>
                </a:lnTo>
                <a:lnTo>
                  <a:pt x="142" y="252"/>
                </a:lnTo>
                <a:lnTo>
                  <a:pt x="140" y="248"/>
                </a:lnTo>
                <a:lnTo>
                  <a:pt x="138" y="244"/>
                </a:lnTo>
                <a:lnTo>
                  <a:pt x="136" y="246"/>
                </a:lnTo>
                <a:lnTo>
                  <a:pt x="134" y="244"/>
                </a:lnTo>
                <a:lnTo>
                  <a:pt x="132" y="240"/>
                </a:lnTo>
                <a:lnTo>
                  <a:pt x="132" y="234"/>
                </a:lnTo>
                <a:lnTo>
                  <a:pt x="134" y="226"/>
                </a:lnTo>
                <a:lnTo>
                  <a:pt x="138" y="222"/>
                </a:lnTo>
                <a:lnTo>
                  <a:pt x="138" y="224"/>
                </a:lnTo>
                <a:lnTo>
                  <a:pt x="140" y="226"/>
                </a:lnTo>
                <a:lnTo>
                  <a:pt x="142" y="226"/>
                </a:lnTo>
                <a:lnTo>
                  <a:pt x="144" y="220"/>
                </a:lnTo>
                <a:lnTo>
                  <a:pt x="144" y="216"/>
                </a:lnTo>
                <a:lnTo>
                  <a:pt x="144" y="210"/>
                </a:lnTo>
                <a:lnTo>
                  <a:pt x="142" y="208"/>
                </a:lnTo>
                <a:lnTo>
                  <a:pt x="144" y="208"/>
                </a:lnTo>
                <a:lnTo>
                  <a:pt x="146" y="208"/>
                </a:lnTo>
                <a:lnTo>
                  <a:pt x="148" y="206"/>
                </a:lnTo>
                <a:lnTo>
                  <a:pt x="152" y="204"/>
                </a:lnTo>
                <a:lnTo>
                  <a:pt x="156" y="202"/>
                </a:lnTo>
                <a:lnTo>
                  <a:pt x="160" y="202"/>
                </a:lnTo>
                <a:lnTo>
                  <a:pt x="162" y="204"/>
                </a:lnTo>
                <a:lnTo>
                  <a:pt x="164" y="206"/>
                </a:lnTo>
                <a:lnTo>
                  <a:pt x="164" y="202"/>
                </a:lnTo>
                <a:lnTo>
                  <a:pt x="168" y="202"/>
                </a:lnTo>
                <a:lnTo>
                  <a:pt x="168" y="200"/>
                </a:lnTo>
                <a:lnTo>
                  <a:pt x="170" y="200"/>
                </a:lnTo>
                <a:lnTo>
                  <a:pt x="180" y="206"/>
                </a:lnTo>
                <a:lnTo>
                  <a:pt x="172" y="210"/>
                </a:lnTo>
                <a:lnTo>
                  <a:pt x="172" y="212"/>
                </a:lnTo>
                <a:lnTo>
                  <a:pt x="178" y="214"/>
                </a:lnTo>
                <a:lnTo>
                  <a:pt x="182" y="214"/>
                </a:lnTo>
                <a:lnTo>
                  <a:pt x="186" y="214"/>
                </a:lnTo>
                <a:lnTo>
                  <a:pt x="188" y="214"/>
                </a:lnTo>
                <a:lnTo>
                  <a:pt x="190" y="214"/>
                </a:lnTo>
                <a:lnTo>
                  <a:pt x="190" y="216"/>
                </a:lnTo>
                <a:lnTo>
                  <a:pt x="196" y="216"/>
                </a:lnTo>
                <a:lnTo>
                  <a:pt x="204" y="218"/>
                </a:lnTo>
                <a:lnTo>
                  <a:pt x="208" y="222"/>
                </a:lnTo>
                <a:lnTo>
                  <a:pt x="210" y="222"/>
                </a:lnTo>
                <a:lnTo>
                  <a:pt x="214" y="222"/>
                </a:lnTo>
                <a:lnTo>
                  <a:pt x="216" y="224"/>
                </a:lnTo>
                <a:lnTo>
                  <a:pt x="218" y="226"/>
                </a:lnTo>
                <a:lnTo>
                  <a:pt x="220" y="226"/>
                </a:lnTo>
                <a:lnTo>
                  <a:pt x="222" y="226"/>
                </a:lnTo>
                <a:lnTo>
                  <a:pt x="226" y="228"/>
                </a:lnTo>
                <a:lnTo>
                  <a:pt x="232" y="230"/>
                </a:lnTo>
                <a:lnTo>
                  <a:pt x="238" y="232"/>
                </a:lnTo>
                <a:lnTo>
                  <a:pt x="242" y="236"/>
                </a:lnTo>
                <a:lnTo>
                  <a:pt x="248" y="236"/>
                </a:lnTo>
                <a:lnTo>
                  <a:pt x="256" y="242"/>
                </a:lnTo>
                <a:lnTo>
                  <a:pt x="262" y="250"/>
                </a:lnTo>
                <a:lnTo>
                  <a:pt x="266" y="248"/>
                </a:lnTo>
                <a:lnTo>
                  <a:pt x="268" y="250"/>
                </a:lnTo>
                <a:lnTo>
                  <a:pt x="270" y="254"/>
                </a:lnTo>
                <a:lnTo>
                  <a:pt x="276" y="254"/>
                </a:lnTo>
                <a:lnTo>
                  <a:pt x="286" y="264"/>
                </a:lnTo>
                <a:lnTo>
                  <a:pt x="288" y="270"/>
                </a:lnTo>
                <a:lnTo>
                  <a:pt x="288" y="274"/>
                </a:lnTo>
                <a:lnTo>
                  <a:pt x="286" y="280"/>
                </a:lnTo>
                <a:lnTo>
                  <a:pt x="284" y="282"/>
                </a:lnTo>
                <a:lnTo>
                  <a:pt x="282" y="284"/>
                </a:lnTo>
                <a:lnTo>
                  <a:pt x="280" y="286"/>
                </a:lnTo>
                <a:lnTo>
                  <a:pt x="280" y="288"/>
                </a:lnTo>
                <a:lnTo>
                  <a:pt x="278" y="288"/>
                </a:lnTo>
                <a:lnTo>
                  <a:pt x="276" y="288"/>
                </a:lnTo>
                <a:lnTo>
                  <a:pt x="272" y="294"/>
                </a:lnTo>
                <a:lnTo>
                  <a:pt x="266" y="296"/>
                </a:lnTo>
                <a:lnTo>
                  <a:pt x="262" y="298"/>
                </a:lnTo>
                <a:lnTo>
                  <a:pt x="258" y="298"/>
                </a:lnTo>
                <a:lnTo>
                  <a:pt x="256" y="298"/>
                </a:lnTo>
                <a:lnTo>
                  <a:pt x="244" y="296"/>
                </a:lnTo>
                <a:lnTo>
                  <a:pt x="232" y="296"/>
                </a:lnTo>
                <a:lnTo>
                  <a:pt x="226" y="292"/>
                </a:lnTo>
                <a:lnTo>
                  <a:pt x="218" y="292"/>
                </a:lnTo>
                <a:lnTo>
                  <a:pt x="216" y="290"/>
                </a:lnTo>
                <a:lnTo>
                  <a:pt x="212" y="288"/>
                </a:lnTo>
                <a:lnTo>
                  <a:pt x="208" y="288"/>
                </a:lnTo>
                <a:lnTo>
                  <a:pt x="204" y="280"/>
                </a:lnTo>
                <a:lnTo>
                  <a:pt x="202" y="282"/>
                </a:lnTo>
                <a:lnTo>
                  <a:pt x="202" y="286"/>
                </a:lnTo>
                <a:lnTo>
                  <a:pt x="200" y="286"/>
                </a:lnTo>
                <a:lnTo>
                  <a:pt x="200" y="284"/>
                </a:lnTo>
                <a:lnTo>
                  <a:pt x="194" y="282"/>
                </a:lnTo>
                <a:lnTo>
                  <a:pt x="192" y="278"/>
                </a:lnTo>
                <a:lnTo>
                  <a:pt x="188" y="278"/>
                </a:lnTo>
                <a:lnTo>
                  <a:pt x="182" y="278"/>
                </a:lnTo>
                <a:lnTo>
                  <a:pt x="180" y="274"/>
                </a:lnTo>
                <a:lnTo>
                  <a:pt x="178" y="270"/>
                </a:lnTo>
                <a:lnTo>
                  <a:pt x="172" y="268"/>
                </a:lnTo>
                <a:lnTo>
                  <a:pt x="170" y="270"/>
                </a:lnTo>
                <a:lnTo>
                  <a:pt x="172" y="270"/>
                </a:lnTo>
                <a:lnTo>
                  <a:pt x="176" y="278"/>
                </a:lnTo>
                <a:lnTo>
                  <a:pt x="178" y="280"/>
                </a:lnTo>
                <a:lnTo>
                  <a:pt x="176" y="282"/>
                </a:lnTo>
                <a:lnTo>
                  <a:pt x="182" y="282"/>
                </a:lnTo>
                <a:lnTo>
                  <a:pt x="184" y="284"/>
                </a:lnTo>
                <a:lnTo>
                  <a:pt x="180" y="286"/>
                </a:lnTo>
                <a:lnTo>
                  <a:pt x="180" y="288"/>
                </a:lnTo>
                <a:lnTo>
                  <a:pt x="182" y="290"/>
                </a:lnTo>
                <a:lnTo>
                  <a:pt x="182" y="292"/>
                </a:lnTo>
                <a:lnTo>
                  <a:pt x="186" y="292"/>
                </a:lnTo>
                <a:lnTo>
                  <a:pt x="188" y="290"/>
                </a:lnTo>
                <a:lnTo>
                  <a:pt x="188" y="294"/>
                </a:lnTo>
                <a:lnTo>
                  <a:pt x="182" y="294"/>
                </a:lnTo>
                <a:lnTo>
                  <a:pt x="186" y="296"/>
                </a:lnTo>
                <a:lnTo>
                  <a:pt x="196" y="298"/>
                </a:lnTo>
                <a:lnTo>
                  <a:pt x="198" y="300"/>
                </a:lnTo>
                <a:lnTo>
                  <a:pt x="202" y="300"/>
                </a:lnTo>
                <a:lnTo>
                  <a:pt x="206" y="300"/>
                </a:lnTo>
                <a:lnTo>
                  <a:pt x="206" y="304"/>
                </a:lnTo>
                <a:lnTo>
                  <a:pt x="208" y="306"/>
                </a:lnTo>
                <a:lnTo>
                  <a:pt x="212" y="306"/>
                </a:lnTo>
                <a:lnTo>
                  <a:pt x="212" y="308"/>
                </a:lnTo>
                <a:lnTo>
                  <a:pt x="212" y="310"/>
                </a:lnTo>
                <a:lnTo>
                  <a:pt x="210" y="312"/>
                </a:lnTo>
                <a:lnTo>
                  <a:pt x="210" y="318"/>
                </a:lnTo>
                <a:lnTo>
                  <a:pt x="212" y="322"/>
                </a:lnTo>
                <a:lnTo>
                  <a:pt x="214" y="342"/>
                </a:lnTo>
                <a:lnTo>
                  <a:pt x="216" y="342"/>
                </a:lnTo>
                <a:lnTo>
                  <a:pt x="218" y="344"/>
                </a:lnTo>
                <a:lnTo>
                  <a:pt x="220" y="342"/>
                </a:lnTo>
                <a:lnTo>
                  <a:pt x="222" y="340"/>
                </a:lnTo>
                <a:lnTo>
                  <a:pt x="226" y="344"/>
                </a:lnTo>
                <a:lnTo>
                  <a:pt x="226" y="352"/>
                </a:lnTo>
                <a:lnTo>
                  <a:pt x="234" y="350"/>
                </a:lnTo>
                <a:lnTo>
                  <a:pt x="240" y="352"/>
                </a:lnTo>
                <a:lnTo>
                  <a:pt x="244" y="354"/>
                </a:lnTo>
                <a:lnTo>
                  <a:pt x="244" y="356"/>
                </a:lnTo>
                <a:lnTo>
                  <a:pt x="246" y="356"/>
                </a:lnTo>
                <a:lnTo>
                  <a:pt x="248" y="354"/>
                </a:lnTo>
                <a:lnTo>
                  <a:pt x="248" y="352"/>
                </a:lnTo>
                <a:lnTo>
                  <a:pt x="252" y="352"/>
                </a:lnTo>
                <a:lnTo>
                  <a:pt x="252" y="350"/>
                </a:lnTo>
                <a:lnTo>
                  <a:pt x="252" y="338"/>
                </a:lnTo>
                <a:lnTo>
                  <a:pt x="246" y="336"/>
                </a:lnTo>
                <a:lnTo>
                  <a:pt x="242" y="330"/>
                </a:lnTo>
                <a:lnTo>
                  <a:pt x="240" y="324"/>
                </a:lnTo>
                <a:lnTo>
                  <a:pt x="244" y="324"/>
                </a:lnTo>
                <a:lnTo>
                  <a:pt x="244" y="318"/>
                </a:lnTo>
                <a:lnTo>
                  <a:pt x="242" y="318"/>
                </a:lnTo>
                <a:lnTo>
                  <a:pt x="242" y="316"/>
                </a:lnTo>
                <a:lnTo>
                  <a:pt x="244" y="316"/>
                </a:lnTo>
                <a:lnTo>
                  <a:pt x="248" y="316"/>
                </a:lnTo>
                <a:lnTo>
                  <a:pt x="250" y="318"/>
                </a:lnTo>
                <a:lnTo>
                  <a:pt x="252" y="320"/>
                </a:lnTo>
                <a:lnTo>
                  <a:pt x="260" y="324"/>
                </a:lnTo>
                <a:lnTo>
                  <a:pt x="260" y="326"/>
                </a:lnTo>
                <a:lnTo>
                  <a:pt x="264" y="328"/>
                </a:lnTo>
                <a:lnTo>
                  <a:pt x="268" y="328"/>
                </a:lnTo>
                <a:lnTo>
                  <a:pt x="272" y="330"/>
                </a:lnTo>
                <a:lnTo>
                  <a:pt x="284" y="332"/>
                </a:lnTo>
                <a:lnTo>
                  <a:pt x="282" y="328"/>
                </a:lnTo>
                <a:lnTo>
                  <a:pt x="280" y="322"/>
                </a:lnTo>
                <a:lnTo>
                  <a:pt x="276" y="318"/>
                </a:lnTo>
                <a:lnTo>
                  <a:pt x="274" y="316"/>
                </a:lnTo>
                <a:lnTo>
                  <a:pt x="272" y="314"/>
                </a:lnTo>
                <a:lnTo>
                  <a:pt x="272" y="310"/>
                </a:lnTo>
                <a:lnTo>
                  <a:pt x="278" y="306"/>
                </a:lnTo>
                <a:lnTo>
                  <a:pt x="284" y="302"/>
                </a:lnTo>
                <a:lnTo>
                  <a:pt x="286" y="296"/>
                </a:lnTo>
                <a:lnTo>
                  <a:pt x="288" y="296"/>
                </a:lnTo>
                <a:lnTo>
                  <a:pt x="292" y="296"/>
                </a:lnTo>
                <a:lnTo>
                  <a:pt x="296" y="292"/>
                </a:lnTo>
                <a:lnTo>
                  <a:pt x="298" y="290"/>
                </a:lnTo>
                <a:lnTo>
                  <a:pt x="302" y="290"/>
                </a:lnTo>
                <a:lnTo>
                  <a:pt x="306" y="294"/>
                </a:lnTo>
                <a:lnTo>
                  <a:pt x="310" y="294"/>
                </a:lnTo>
                <a:lnTo>
                  <a:pt x="314" y="300"/>
                </a:lnTo>
                <a:lnTo>
                  <a:pt x="314" y="302"/>
                </a:lnTo>
                <a:lnTo>
                  <a:pt x="320" y="302"/>
                </a:lnTo>
                <a:lnTo>
                  <a:pt x="320" y="294"/>
                </a:lnTo>
                <a:lnTo>
                  <a:pt x="324" y="286"/>
                </a:lnTo>
                <a:lnTo>
                  <a:pt x="328" y="282"/>
                </a:lnTo>
                <a:lnTo>
                  <a:pt x="328" y="280"/>
                </a:lnTo>
                <a:lnTo>
                  <a:pt x="328" y="276"/>
                </a:lnTo>
                <a:lnTo>
                  <a:pt x="324" y="272"/>
                </a:lnTo>
                <a:lnTo>
                  <a:pt x="322" y="270"/>
                </a:lnTo>
                <a:lnTo>
                  <a:pt x="322" y="266"/>
                </a:lnTo>
                <a:lnTo>
                  <a:pt x="324" y="264"/>
                </a:lnTo>
                <a:lnTo>
                  <a:pt x="326" y="260"/>
                </a:lnTo>
                <a:lnTo>
                  <a:pt x="328" y="260"/>
                </a:lnTo>
                <a:lnTo>
                  <a:pt x="328" y="256"/>
                </a:lnTo>
                <a:lnTo>
                  <a:pt x="330" y="256"/>
                </a:lnTo>
                <a:lnTo>
                  <a:pt x="332" y="250"/>
                </a:lnTo>
                <a:lnTo>
                  <a:pt x="332" y="246"/>
                </a:lnTo>
                <a:lnTo>
                  <a:pt x="328" y="242"/>
                </a:lnTo>
                <a:lnTo>
                  <a:pt x="322" y="236"/>
                </a:lnTo>
                <a:lnTo>
                  <a:pt x="322" y="232"/>
                </a:lnTo>
                <a:lnTo>
                  <a:pt x="328" y="236"/>
                </a:lnTo>
                <a:lnTo>
                  <a:pt x="336" y="238"/>
                </a:lnTo>
                <a:lnTo>
                  <a:pt x="338" y="240"/>
                </a:lnTo>
                <a:lnTo>
                  <a:pt x="344" y="240"/>
                </a:lnTo>
                <a:lnTo>
                  <a:pt x="350" y="242"/>
                </a:lnTo>
                <a:lnTo>
                  <a:pt x="354" y="244"/>
                </a:lnTo>
                <a:lnTo>
                  <a:pt x="356" y="248"/>
                </a:lnTo>
                <a:lnTo>
                  <a:pt x="360" y="254"/>
                </a:lnTo>
                <a:lnTo>
                  <a:pt x="362" y="256"/>
                </a:lnTo>
                <a:lnTo>
                  <a:pt x="362" y="260"/>
                </a:lnTo>
                <a:lnTo>
                  <a:pt x="366" y="262"/>
                </a:lnTo>
                <a:lnTo>
                  <a:pt x="364" y="266"/>
                </a:lnTo>
                <a:lnTo>
                  <a:pt x="350" y="266"/>
                </a:lnTo>
                <a:lnTo>
                  <a:pt x="348" y="272"/>
                </a:lnTo>
                <a:lnTo>
                  <a:pt x="346" y="274"/>
                </a:lnTo>
                <a:lnTo>
                  <a:pt x="346" y="278"/>
                </a:lnTo>
                <a:lnTo>
                  <a:pt x="348" y="282"/>
                </a:lnTo>
                <a:lnTo>
                  <a:pt x="350" y="292"/>
                </a:lnTo>
                <a:lnTo>
                  <a:pt x="356" y="292"/>
                </a:lnTo>
                <a:lnTo>
                  <a:pt x="362" y="290"/>
                </a:lnTo>
                <a:lnTo>
                  <a:pt x="370" y="288"/>
                </a:lnTo>
                <a:lnTo>
                  <a:pt x="370" y="286"/>
                </a:lnTo>
                <a:lnTo>
                  <a:pt x="376" y="286"/>
                </a:lnTo>
                <a:lnTo>
                  <a:pt x="376" y="274"/>
                </a:lnTo>
                <a:lnTo>
                  <a:pt x="378" y="264"/>
                </a:lnTo>
                <a:lnTo>
                  <a:pt x="380" y="266"/>
                </a:lnTo>
                <a:lnTo>
                  <a:pt x="382" y="266"/>
                </a:lnTo>
                <a:lnTo>
                  <a:pt x="388" y="262"/>
                </a:lnTo>
                <a:lnTo>
                  <a:pt x="388" y="258"/>
                </a:lnTo>
                <a:lnTo>
                  <a:pt x="398" y="258"/>
                </a:lnTo>
                <a:lnTo>
                  <a:pt x="406" y="256"/>
                </a:lnTo>
                <a:lnTo>
                  <a:pt x="408" y="252"/>
                </a:lnTo>
                <a:lnTo>
                  <a:pt x="414" y="252"/>
                </a:lnTo>
                <a:lnTo>
                  <a:pt x="418" y="248"/>
                </a:lnTo>
                <a:lnTo>
                  <a:pt x="424" y="248"/>
                </a:lnTo>
                <a:lnTo>
                  <a:pt x="426" y="244"/>
                </a:lnTo>
                <a:lnTo>
                  <a:pt x="432" y="244"/>
                </a:lnTo>
                <a:lnTo>
                  <a:pt x="436" y="244"/>
                </a:lnTo>
                <a:lnTo>
                  <a:pt x="436" y="246"/>
                </a:lnTo>
                <a:lnTo>
                  <a:pt x="438" y="248"/>
                </a:lnTo>
                <a:lnTo>
                  <a:pt x="438" y="246"/>
                </a:lnTo>
                <a:lnTo>
                  <a:pt x="438" y="244"/>
                </a:lnTo>
                <a:lnTo>
                  <a:pt x="438" y="242"/>
                </a:lnTo>
                <a:lnTo>
                  <a:pt x="438" y="240"/>
                </a:lnTo>
                <a:lnTo>
                  <a:pt x="446" y="236"/>
                </a:lnTo>
                <a:lnTo>
                  <a:pt x="448" y="234"/>
                </a:lnTo>
                <a:lnTo>
                  <a:pt x="450" y="232"/>
                </a:lnTo>
                <a:lnTo>
                  <a:pt x="452" y="232"/>
                </a:lnTo>
                <a:lnTo>
                  <a:pt x="452" y="234"/>
                </a:lnTo>
                <a:lnTo>
                  <a:pt x="452" y="236"/>
                </a:lnTo>
                <a:lnTo>
                  <a:pt x="450" y="238"/>
                </a:lnTo>
                <a:lnTo>
                  <a:pt x="452" y="238"/>
                </a:lnTo>
                <a:lnTo>
                  <a:pt x="456" y="238"/>
                </a:lnTo>
                <a:lnTo>
                  <a:pt x="456" y="242"/>
                </a:lnTo>
                <a:lnTo>
                  <a:pt x="460" y="244"/>
                </a:lnTo>
                <a:lnTo>
                  <a:pt x="460" y="248"/>
                </a:lnTo>
                <a:lnTo>
                  <a:pt x="452" y="248"/>
                </a:lnTo>
                <a:lnTo>
                  <a:pt x="450" y="250"/>
                </a:lnTo>
                <a:lnTo>
                  <a:pt x="450" y="252"/>
                </a:lnTo>
                <a:lnTo>
                  <a:pt x="462" y="252"/>
                </a:lnTo>
                <a:lnTo>
                  <a:pt x="468" y="248"/>
                </a:lnTo>
                <a:lnTo>
                  <a:pt x="470" y="248"/>
                </a:lnTo>
                <a:lnTo>
                  <a:pt x="470" y="250"/>
                </a:lnTo>
                <a:lnTo>
                  <a:pt x="474" y="252"/>
                </a:lnTo>
                <a:lnTo>
                  <a:pt x="476" y="250"/>
                </a:lnTo>
                <a:lnTo>
                  <a:pt x="474" y="246"/>
                </a:lnTo>
                <a:lnTo>
                  <a:pt x="482" y="242"/>
                </a:lnTo>
                <a:lnTo>
                  <a:pt x="490" y="240"/>
                </a:lnTo>
                <a:lnTo>
                  <a:pt x="494" y="240"/>
                </a:lnTo>
                <a:lnTo>
                  <a:pt x="498" y="240"/>
                </a:lnTo>
                <a:lnTo>
                  <a:pt x="506" y="246"/>
                </a:lnTo>
                <a:lnTo>
                  <a:pt x="510" y="246"/>
                </a:lnTo>
                <a:lnTo>
                  <a:pt x="512" y="242"/>
                </a:lnTo>
                <a:lnTo>
                  <a:pt x="510" y="240"/>
                </a:lnTo>
                <a:lnTo>
                  <a:pt x="510" y="238"/>
                </a:lnTo>
                <a:lnTo>
                  <a:pt x="512" y="238"/>
                </a:lnTo>
                <a:lnTo>
                  <a:pt x="512" y="240"/>
                </a:lnTo>
                <a:lnTo>
                  <a:pt x="514" y="240"/>
                </a:lnTo>
                <a:lnTo>
                  <a:pt x="518" y="238"/>
                </a:lnTo>
                <a:lnTo>
                  <a:pt x="524" y="234"/>
                </a:lnTo>
                <a:lnTo>
                  <a:pt x="530" y="234"/>
                </a:lnTo>
                <a:lnTo>
                  <a:pt x="528" y="248"/>
                </a:lnTo>
                <a:lnTo>
                  <a:pt x="536" y="254"/>
                </a:lnTo>
                <a:lnTo>
                  <a:pt x="538" y="244"/>
                </a:lnTo>
                <a:lnTo>
                  <a:pt x="542" y="242"/>
                </a:lnTo>
                <a:lnTo>
                  <a:pt x="544" y="244"/>
                </a:lnTo>
                <a:lnTo>
                  <a:pt x="546" y="244"/>
                </a:lnTo>
                <a:lnTo>
                  <a:pt x="550" y="244"/>
                </a:lnTo>
                <a:lnTo>
                  <a:pt x="552" y="242"/>
                </a:lnTo>
                <a:lnTo>
                  <a:pt x="552" y="232"/>
                </a:lnTo>
                <a:lnTo>
                  <a:pt x="552" y="226"/>
                </a:lnTo>
                <a:lnTo>
                  <a:pt x="550" y="222"/>
                </a:lnTo>
                <a:lnTo>
                  <a:pt x="548" y="220"/>
                </a:lnTo>
                <a:lnTo>
                  <a:pt x="548" y="218"/>
                </a:lnTo>
                <a:lnTo>
                  <a:pt x="554" y="216"/>
                </a:lnTo>
                <a:lnTo>
                  <a:pt x="556" y="212"/>
                </a:lnTo>
                <a:lnTo>
                  <a:pt x="562" y="212"/>
                </a:lnTo>
                <a:lnTo>
                  <a:pt x="566" y="214"/>
                </a:lnTo>
                <a:lnTo>
                  <a:pt x="572" y="214"/>
                </a:lnTo>
                <a:lnTo>
                  <a:pt x="576" y="212"/>
                </a:lnTo>
                <a:lnTo>
                  <a:pt x="576" y="210"/>
                </a:lnTo>
                <a:lnTo>
                  <a:pt x="578" y="210"/>
                </a:lnTo>
                <a:lnTo>
                  <a:pt x="582" y="210"/>
                </a:lnTo>
                <a:lnTo>
                  <a:pt x="584" y="210"/>
                </a:lnTo>
                <a:lnTo>
                  <a:pt x="586" y="214"/>
                </a:lnTo>
                <a:lnTo>
                  <a:pt x="588" y="214"/>
                </a:lnTo>
                <a:lnTo>
                  <a:pt x="590" y="214"/>
                </a:lnTo>
                <a:lnTo>
                  <a:pt x="590" y="216"/>
                </a:lnTo>
                <a:lnTo>
                  <a:pt x="592" y="218"/>
                </a:lnTo>
                <a:lnTo>
                  <a:pt x="600" y="218"/>
                </a:lnTo>
                <a:lnTo>
                  <a:pt x="606" y="220"/>
                </a:lnTo>
                <a:lnTo>
                  <a:pt x="604" y="232"/>
                </a:lnTo>
                <a:lnTo>
                  <a:pt x="606" y="232"/>
                </a:lnTo>
                <a:lnTo>
                  <a:pt x="610" y="224"/>
                </a:lnTo>
                <a:lnTo>
                  <a:pt x="622" y="228"/>
                </a:lnTo>
                <a:lnTo>
                  <a:pt x="620" y="230"/>
                </a:lnTo>
                <a:lnTo>
                  <a:pt x="620" y="232"/>
                </a:lnTo>
                <a:lnTo>
                  <a:pt x="626" y="234"/>
                </a:lnTo>
                <a:lnTo>
                  <a:pt x="632" y="236"/>
                </a:lnTo>
                <a:lnTo>
                  <a:pt x="638" y="244"/>
                </a:lnTo>
                <a:lnTo>
                  <a:pt x="640" y="248"/>
                </a:lnTo>
                <a:lnTo>
                  <a:pt x="642" y="248"/>
                </a:lnTo>
                <a:lnTo>
                  <a:pt x="644" y="248"/>
                </a:lnTo>
                <a:lnTo>
                  <a:pt x="646" y="254"/>
                </a:lnTo>
                <a:lnTo>
                  <a:pt x="648" y="254"/>
                </a:lnTo>
                <a:lnTo>
                  <a:pt x="652" y="252"/>
                </a:lnTo>
                <a:lnTo>
                  <a:pt x="654" y="244"/>
                </a:lnTo>
                <a:lnTo>
                  <a:pt x="656" y="236"/>
                </a:lnTo>
                <a:lnTo>
                  <a:pt x="654" y="236"/>
                </a:lnTo>
                <a:lnTo>
                  <a:pt x="652" y="238"/>
                </a:lnTo>
                <a:lnTo>
                  <a:pt x="648" y="230"/>
                </a:lnTo>
                <a:lnTo>
                  <a:pt x="648" y="228"/>
                </a:lnTo>
                <a:lnTo>
                  <a:pt x="648" y="226"/>
                </a:lnTo>
                <a:lnTo>
                  <a:pt x="648" y="224"/>
                </a:lnTo>
                <a:lnTo>
                  <a:pt x="652" y="222"/>
                </a:lnTo>
                <a:lnTo>
                  <a:pt x="652" y="218"/>
                </a:lnTo>
                <a:lnTo>
                  <a:pt x="648" y="218"/>
                </a:lnTo>
                <a:lnTo>
                  <a:pt x="646" y="220"/>
                </a:lnTo>
                <a:lnTo>
                  <a:pt x="642" y="216"/>
                </a:lnTo>
                <a:lnTo>
                  <a:pt x="638" y="214"/>
                </a:lnTo>
                <a:lnTo>
                  <a:pt x="636" y="214"/>
                </a:lnTo>
                <a:lnTo>
                  <a:pt x="634" y="216"/>
                </a:lnTo>
                <a:lnTo>
                  <a:pt x="636" y="206"/>
                </a:lnTo>
                <a:lnTo>
                  <a:pt x="638" y="204"/>
                </a:lnTo>
                <a:lnTo>
                  <a:pt x="642" y="200"/>
                </a:lnTo>
                <a:lnTo>
                  <a:pt x="642" y="196"/>
                </a:lnTo>
                <a:lnTo>
                  <a:pt x="640" y="190"/>
                </a:lnTo>
                <a:lnTo>
                  <a:pt x="636" y="182"/>
                </a:lnTo>
                <a:lnTo>
                  <a:pt x="636" y="176"/>
                </a:lnTo>
                <a:lnTo>
                  <a:pt x="636" y="172"/>
                </a:lnTo>
                <a:lnTo>
                  <a:pt x="646" y="166"/>
                </a:lnTo>
                <a:lnTo>
                  <a:pt x="648" y="164"/>
                </a:lnTo>
                <a:lnTo>
                  <a:pt x="650" y="158"/>
                </a:lnTo>
                <a:lnTo>
                  <a:pt x="656" y="152"/>
                </a:lnTo>
                <a:lnTo>
                  <a:pt x="662" y="146"/>
                </a:lnTo>
                <a:lnTo>
                  <a:pt x="664" y="138"/>
                </a:lnTo>
                <a:lnTo>
                  <a:pt x="668" y="132"/>
                </a:lnTo>
                <a:lnTo>
                  <a:pt x="672" y="130"/>
                </a:lnTo>
                <a:lnTo>
                  <a:pt x="674" y="128"/>
                </a:lnTo>
                <a:lnTo>
                  <a:pt x="676" y="124"/>
                </a:lnTo>
                <a:lnTo>
                  <a:pt x="678" y="126"/>
                </a:lnTo>
                <a:lnTo>
                  <a:pt x="694" y="126"/>
                </a:lnTo>
                <a:lnTo>
                  <a:pt x="700" y="124"/>
                </a:lnTo>
                <a:lnTo>
                  <a:pt x="706" y="128"/>
                </a:lnTo>
                <a:lnTo>
                  <a:pt x="710" y="128"/>
                </a:lnTo>
                <a:lnTo>
                  <a:pt x="710" y="134"/>
                </a:lnTo>
                <a:lnTo>
                  <a:pt x="714" y="138"/>
                </a:lnTo>
                <a:lnTo>
                  <a:pt x="714" y="140"/>
                </a:lnTo>
                <a:lnTo>
                  <a:pt x="712" y="140"/>
                </a:lnTo>
                <a:lnTo>
                  <a:pt x="712" y="144"/>
                </a:lnTo>
                <a:lnTo>
                  <a:pt x="714" y="146"/>
                </a:lnTo>
                <a:lnTo>
                  <a:pt x="710" y="150"/>
                </a:lnTo>
                <a:lnTo>
                  <a:pt x="710" y="158"/>
                </a:lnTo>
                <a:lnTo>
                  <a:pt x="710" y="162"/>
                </a:lnTo>
                <a:lnTo>
                  <a:pt x="708" y="166"/>
                </a:lnTo>
                <a:lnTo>
                  <a:pt x="704" y="172"/>
                </a:lnTo>
                <a:lnTo>
                  <a:pt x="702" y="174"/>
                </a:lnTo>
                <a:lnTo>
                  <a:pt x="702" y="180"/>
                </a:lnTo>
                <a:lnTo>
                  <a:pt x="702" y="182"/>
                </a:lnTo>
                <a:lnTo>
                  <a:pt x="704" y="186"/>
                </a:lnTo>
                <a:lnTo>
                  <a:pt x="712" y="188"/>
                </a:lnTo>
                <a:lnTo>
                  <a:pt x="710" y="196"/>
                </a:lnTo>
                <a:lnTo>
                  <a:pt x="714" y="198"/>
                </a:lnTo>
                <a:lnTo>
                  <a:pt x="714" y="206"/>
                </a:lnTo>
                <a:lnTo>
                  <a:pt x="708" y="214"/>
                </a:lnTo>
                <a:lnTo>
                  <a:pt x="708" y="216"/>
                </a:lnTo>
                <a:lnTo>
                  <a:pt x="710" y="218"/>
                </a:lnTo>
                <a:lnTo>
                  <a:pt x="708" y="222"/>
                </a:lnTo>
                <a:lnTo>
                  <a:pt x="708" y="226"/>
                </a:lnTo>
                <a:lnTo>
                  <a:pt x="712" y="228"/>
                </a:lnTo>
                <a:lnTo>
                  <a:pt x="716" y="236"/>
                </a:lnTo>
                <a:lnTo>
                  <a:pt x="722" y="242"/>
                </a:lnTo>
                <a:lnTo>
                  <a:pt x="718" y="254"/>
                </a:lnTo>
                <a:lnTo>
                  <a:pt x="718" y="260"/>
                </a:lnTo>
                <a:lnTo>
                  <a:pt x="722" y="266"/>
                </a:lnTo>
                <a:lnTo>
                  <a:pt x="716" y="268"/>
                </a:lnTo>
                <a:lnTo>
                  <a:pt x="716" y="274"/>
                </a:lnTo>
                <a:lnTo>
                  <a:pt x="712" y="276"/>
                </a:lnTo>
                <a:lnTo>
                  <a:pt x="712" y="280"/>
                </a:lnTo>
                <a:lnTo>
                  <a:pt x="708" y="284"/>
                </a:lnTo>
                <a:lnTo>
                  <a:pt x="700" y="280"/>
                </a:lnTo>
                <a:lnTo>
                  <a:pt x="696" y="286"/>
                </a:lnTo>
                <a:lnTo>
                  <a:pt x="692" y="288"/>
                </a:lnTo>
                <a:lnTo>
                  <a:pt x="684" y="288"/>
                </a:lnTo>
                <a:lnTo>
                  <a:pt x="670" y="288"/>
                </a:lnTo>
                <a:lnTo>
                  <a:pt x="670" y="292"/>
                </a:lnTo>
                <a:lnTo>
                  <a:pt x="678" y="296"/>
                </a:lnTo>
                <a:lnTo>
                  <a:pt x="682" y="300"/>
                </a:lnTo>
                <a:lnTo>
                  <a:pt x="688" y="300"/>
                </a:lnTo>
                <a:lnTo>
                  <a:pt x="690" y="298"/>
                </a:lnTo>
                <a:lnTo>
                  <a:pt x="696" y="298"/>
                </a:lnTo>
                <a:lnTo>
                  <a:pt x="702" y="298"/>
                </a:lnTo>
                <a:lnTo>
                  <a:pt x="702" y="302"/>
                </a:lnTo>
                <a:lnTo>
                  <a:pt x="706" y="304"/>
                </a:lnTo>
                <a:lnTo>
                  <a:pt x="708" y="312"/>
                </a:lnTo>
                <a:lnTo>
                  <a:pt x="710" y="312"/>
                </a:lnTo>
                <a:lnTo>
                  <a:pt x="714" y="312"/>
                </a:lnTo>
                <a:lnTo>
                  <a:pt x="716" y="314"/>
                </a:lnTo>
                <a:lnTo>
                  <a:pt x="712" y="296"/>
                </a:lnTo>
                <a:lnTo>
                  <a:pt x="704" y="294"/>
                </a:lnTo>
                <a:lnTo>
                  <a:pt x="706" y="290"/>
                </a:lnTo>
                <a:lnTo>
                  <a:pt x="716" y="288"/>
                </a:lnTo>
                <a:lnTo>
                  <a:pt x="722" y="286"/>
                </a:lnTo>
                <a:lnTo>
                  <a:pt x="726" y="286"/>
                </a:lnTo>
                <a:lnTo>
                  <a:pt x="734" y="274"/>
                </a:lnTo>
                <a:lnTo>
                  <a:pt x="734" y="270"/>
                </a:lnTo>
                <a:lnTo>
                  <a:pt x="734" y="268"/>
                </a:lnTo>
                <a:lnTo>
                  <a:pt x="736" y="262"/>
                </a:lnTo>
                <a:lnTo>
                  <a:pt x="738" y="258"/>
                </a:lnTo>
                <a:lnTo>
                  <a:pt x="738" y="252"/>
                </a:lnTo>
                <a:lnTo>
                  <a:pt x="734" y="248"/>
                </a:lnTo>
                <a:lnTo>
                  <a:pt x="736" y="244"/>
                </a:lnTo>
                <a:lnTo>
                  <a:pt x="738" y="240"/>
                </a:lnTo>
                <a:lnTo>
                  <a:pt x="738" y="236"/>
                </a:lnTo>
                <a:lnTo>
                  <a:pt x="742" y="236"/>
                </a:lnTo>
                <a:lnTo>
                  <a:pt x="746" y="234"/>
                </a:lnTo>
                <a:lnTo>
                  <a:pt x="756" y="232"/>
                </a:lnTo>
                <a:lnTo>
                  <a:pt x="758" y="228"/>
                </a:lnTo>
                <a:lnTo>
                  <a:pt x="766" y="228"/>
                </a:lnTo>
                <a:lnTo>
                  <a:pt x="770" y="240"/>
                </a:lnTo>
                <a:lnTo>
                  <a:pt x="772" y="244"/>
                </a:lnTo>
                <a:lnTo>
                  <a:pt x="774" y="250"/>
                </a:lnTo>
                <a:lnTo>
                  <a:pt x="774" y="256"/>
                </a:lnTo>
                <a:lnTo>
                  <a:pt x="770" y="270"/>
                </a:lnTo>
                <a:lnTo>
                  <a:pt x="776" y="276"/>
                </a:lnTo>
                <a:lnTo>
                  <a:pt x="782" y="280"/>
                </a:lnTo>
                <a:lnTo>
                  <a:pt x="784" y="278"/>
                </a:lnTo>
                <a:lnTo>
                  <a:pt x="782" y="278"/>
                </a:lnTo>
                <a:lnTo>
                  <a:pt x="782" y="272"/>
                </a:lnTo>
                <a:lnTo>
                  <a:pt x="788" y="270"/>
                </a:lnTo>
                <a:lnTo>
                  <a:pt x="790" y="274"/>
                </a:lnTo>
                <a:lnTo>
                  <a:pt x="798" y="276"/>
                </a:lnTo>
                <a:lnTo>
                  <a:pt x="806" y="276"/>
                </a:lnTo>
                <a:lnTo>
                  <a:pt x="804" y="272"/>
                </a:lnTo>
                <a:lnTo>
                  <a:pt x="796" y="270"/>
                </a:lnTo>
                <a:lnTo>
                  <a:pt x="788" y="268"/>
                </a:lnTo>
                <a:lnTo>
                  <a:pt x="784" y="264"/>
                </a:lnTo>
                <a:lnTo>
                  <a:pt x="780" y="264"/>
                </a:lnTo>
                <a:lnTo>
                  <a:pt x="780" y="258"/>
                </a:lnTo>
                <a:lnTo>
                  <a:pt x="780" y="256"/>
                </a:lnTo>
                <a:lnTo>
                  <a:pt x="788" y="252"/>
                </a:lnTo>
                <a:lnTo>
                  <a:pt x="786" y="248"/>
                </a:lnTo>
                <a:lnTo>
                  <a:pt x="784" y="244"/>
                </a:lnTo>
                <a:lnTo>
                  <a:pt x="784" y="242"/>
                </a:lnTo>
                <a:lnTo>
                  <a:pt x="780" y="240"/>
                </a:lnTo>
                <a:lnTo>
                  <a:pt x="778" y="234"/>
                </a:lnTo>
                <a:lnTo>
                  <a:pt x="776" y="228"/>
                </a:lnTo>
                <a:lnTo>
                  <a:pt x="766" y="224"/>
                </a:lnTo>
                <a:lnTo>
                  <a:pt x="752" y="222"/>
                </a:lnTo>
                <a:lnTo>
                  <a:pt x="748" y="224"/>
                </a:lnTo>
                <a:lnTo>
                  <a:pt x="744" y="226"/>
                </a:lnTo>
                <a:lnTo>
                  <a:pt x="736" y="226"/>
                </a:lnTo>
                <a:lnTo>
                  <a:pt x="734" y="226"/>
                </a:lnTo>
                <a:lnTo>
                  <a:pt x="734" y="228"/>
                </a:lnTo>
                <a:lnTo>
                  <a:pt x="732" y="228"/>
                </a:lnTo>
                <a:lnTo>
                  <a:pt x="730" y="228"/>
                </a:lnTo>
                <a:lnTo>
                  <a:pt x="730" y="220"/>
                </a:lnTo>
                <a:lnTo>
                  <a:pt x="728" y="218"/>
                </a:lnTo>
                <a:lnTo>
                  <a:pt x="726" y="210"/>
                </a:lnTo>
                <a:lnTo>
                  <a:pt x="728" y="206"/>
                </a:lnTo>
                <a:lnTo>
                  <a:pt x="730" y="202"/>
                </a:lnTo>
                <a:lnTo>
                  <a:pt x="730" y="196"/>
                </a:lnTo>
                <a:lnTo>
                  <a:pt x="726" y="190"/>
                </a:lnTo>
                <a:lnTo>
                  <a:pt x="722" y="186"/>
                </a:lnTo>
                <a:lnTo>
                  <a:pt x="722" y="182"/>
                </a:lnTo>
                <a:lnTo>
                  <a:pt x="724" y="180"/>
                </a:lnTo>
                <a:lnTo>
                  <a:pt x="726" y="176"/>
                </a:lnTo>
                <a:lnTo>
                  <a:pt x="726" y="174"/>
                </a:lnTo>
                <a:lnTo>
                  <a:pt x="726" y="170"/>
                </a:lnTo>
                <a:lnTo>
                  <a:pt x="728" y="168"/>
                </a:lnTo>
                <a:lnTo>
                  <a:pt x="730" y="168"/>
                </a:lnTo>
                <a:lnTo>
                  <a:pt x="734" y="164"/>
                </a:lnTo>
                <a:lnTo>
                  <a:pt x="736" y="158"/>
                </a:lnTo>
                <a:lnTo>
                  <a:pt x="738" y="150"/>
                </a:lnTo>
                <a:lnTo>
                  <a:pt x="738" y="144"/>
                </a:lnTo>
                <a:lnTo>
                  <a:pt x="734" y="132"/>
                </a:lnTo>
                <a:lnTo>
                  <a:pt x="738" y="130"/>
                </a:lnTo>
                <a:lnTo>
                  <a:pt x="742" y="138"/>
                </a:lnTo>
                <a:lnTo>
                  <a:pt x="742" y="140"/>
                </a:lnTo>
                <a:lnTo>
                  <a:pt x="740" y="142"/>
                </a:lnTo>
                <a:lnTo>
                  <a:pt x="740" y="144"/>
                </a:lnTo>
                <a:lnTo>
                  <a:pt x="742" y="146"/>
                </a:lnTo>
                <a:lnTo>
                  <a:pt x="744" y="150"/>
                </a:lnTo>
                <a:lnTo>
                  <a:pt x="742" y="154"/>
                </a:lnTo>
                <a:lnTo>
                  <a:pt x="740" y="158"/>
                </a:lnTo>
                <a:lnTo>
                  <a:pt x="740" y="160"/>
                </a:lnTo>
                <a:lnTo>
                  <a:pt x="742" y="160"/>
                </a:lnTo>
                <a:lnTo>
                  <a:pt x="742" y="166"/>
                </a:lnTo>
                <a:lnTo>
                  <a:pt x="746" y="172"/>
                </a:lnTo>
                <a:lnTo>
                  <a:pt x="748" y="176"/>
                </a:lnTo>
                <a:lnTo>
                  <a:pt x="744" y="180"/>
                </a:lnTo>
                <a:lnTo>
                  <a:pt x="748" y="184"/>
                </a:lnTo>
                <a:lnTo>
                  <a:pt x="752" y="186"/>
                </a:lnTo>
                <a:lnTo>
                  <a:pt x="754" y="186"/>
                </a:lnTo>
                <a:lnTo>
                  <a:pt x="756" y="184"/>
                </a:lnTo>
                <a:lnTo>
                  <a:pt x="758" y="182"/>
                </a:lnTo>
                <a:lnTo>
                  <a:pt x="764" y="182"/>
                </a:lnTo>
                <a:lnTo>
                  <a:pt x="766" y="184"/>
                </a:lnTo>
                <a:lnTo>
                  <a:pt x="778" y="182"/>
                </a:lnTo>
                <a:lnTo>
                  <a:pt x="780" y="184"/>
                </a:lnTo>
                <a:lnTo>
                  <a:pt x="782" y="182"/>
                </a:lnTo>
                <a:lnTo>
                  <a:pt x="780" y="178"/>
                </a:lnTo>
                <a:lnTo>
                  <a:pt x="776" y="178"/>
                </a:lnTo>
                <a:lnTo>
                  <a:pt x="774" y="174"/>
                </a:lnTo>
                <a:lnTo>
                  <a:pt x="768" y="174"/>
                </a:lnTo>
                <a:lnTo>
                  <a:pt x="766" y="170"/>
                </a:lnTo>
                <a:lnTo>
                  <a:pt x="764" y="170"/>
                </a:lnTo>
                <a:lnTo>
                  <a:pt x="760" y="168"/>
                </a:lnTo>
                <a:lnTo>
                  <a:pt x="764" y="158"/>
                </a:lnTo>
                <a:lnTo>
                  <a:pt x="774" y="160"/>
                </a:lnTo>
                <a:lnTo>
                  <a:pt x="782" y="164"/>
                </a:lnTo>
                <a:lnTo>
                  <a:pt x="784" y="164"/>
                </a:lnTo>
                <a:lnTo>
                  <a:pt x="788" y="162"/>
                </a:lnTo>
                <a:lnTo>
                  <a:pt x="790" y="156"/>
                </a:lnTo>
                <a:lnTo>
                  <a:pt x="786" y="154"/>
                </a:lnTo>
                <a:lnTo>
                  <a:pt x="780" y="154"/>
                </a:lnTo>
                <a:lnTo>
                  <a:pt x="790" y="148"/>
                </a:lnTo>
                <a:lnTo>
                  <a:pt x="794" y="146"/>
                </a:lnTo>
                <a:lnTo>
                  <a:pt x="802" y="146"/>
                </a:lnTo>
                <a:lnTo>
                  <a:pt x="812" y="150"/>
                </a:lnTo>
                <a:lnTo>
                  <a:pt x="816" y="154"/>
                </a:lnTo>
                <a:lnTo>
                  <a:pt x="820" y="154"/>
                </a:lnTo>
                <a:lnTo>
                  <a:pt x="822" y="158"/>
                </a:lnTo>
                <a:lnTo>
                  <a:pt x="826" y="162"/>
                </a:lnTo>
                <a:lnTo>
                  <a:pt x="832" y="162"/>
                </a:lnTo>
                <a:lnTo>
                  <a:pt x="836" y="162"/>
                </a:lnTo>
                <a:lnTo>
                  <a:pt x="842" y="162"/>
                </a:lnTo>
                <a:lnTo>
                  <a:pt x="848" y="162"/>
                </a:lnTo>
                <a:lnTo>
                  <a:pt x="850" y="164"/>
                </a:lnTo>
                <a:lnTo>
                  <a:pt x="850" y="166"/>
                </a:lnTo>
                <a:lnTo>
                  <a:pt x="848" y="168"/>
                </a:lnTo>
                <a:lnTo>
                  <a:pt x="844" y="174"/>
                </a:lnTo>
                <a:lnTo>
                  <a:pt x="840" y="178"/>
                </a:lnTo>
                <a:lnTo>
                  <a:pt x="840" y="182"/>
                </a:lnTo>
                <a:lnTo>
                  <a:pt x="840" y="192"/>
                </a:lnTo>
                <a:lnTo>
                  <a:pt x="838" y="194"/>
                </a:lnTo>
                <a:lnTo>
                  <a:pt x="834" y="202"/>
                </a:lnTo>
                <a:lnTo>
                  <a:pt x="830" y="210"/>
                </a:lnTo>
                <a:lnTo>
                  <a:pt x="834" y="208"/>
                </a:lnTo>
                <a:lnTo>
                  <a:pt x="840" y="202"/>
                </a:lnTo>
                <a:lnTo>
                  <a:pt x="842" y="202"/>
                </a:lnTo>
                <a:lnTo>
                  <a:pt x="842" y="206"/>
                </a:lnTo>
                <a:lnTo>
                  <a:pt x="848" y="210"/>
                </a:lnTo>
                <a:lnTo>
                  <a:pt x="848" y="214"/>
                </a:lnTo>
                <a:lnTo>
                  <a:pt x="858" y="216"/>
                </a:lnTo>
                <a:lnTo>
                  <a:pt x="868" y="218"/>
                </a:lnTo>
                <a:lnTo>
                  <a:pt x="870" y="216"/>
                </a:lnTo>
                <a:lnTo>
                  <a:pt x="872" y="214"/>
                </a:lnTo>
                <a:lnTo>
                  <a:pt x="874" y="214"/>
                </a:lnTo>
                <a:lnTo>
                  <a:pt x="876" y="216"/>
                </a:lnTo>
                <a:lnTo>
                  <a:pt x="880" y="218"/>
                </a:lnTo>
                <a:lnTo>
                  <a:pt x="880" y="224"/>
                </a:lnTo>
                <a:lnTo>
                  <a:pt x="884" y="224"/>
                </a:lnTo>
                <a:lnTo>
                  <a:pt x="886" y="226"/>
                </a:lnTo>
                <a:lnTo>
                  <a:pt x="884" y="218"/>
                </a:lnTo>
                <a:lnTo>
                  <a:pt x="884" y="216"/>
                </a:lnTo>
                <a:lnTo>
                  <a:pt x="880" y="214"/>
                </a:lnTo>
                <a:lnTo>
                  <a:pt x="878" y="214"/>
                </a:lnTo>
                <a:lnTo>
                  <a:pt x="876" y="214"/>
                </a:lnTo>
                <a:lnTo>
                  <a:pt x="874" y="210"/>
                </a:lnTo>
                <a:lnTo>
                  <a:pt x="872" y="210"/>
                </a:lnTo>
                <a:lnTo>
                  <a:pt x="868" y="212"/>
                </a:lnTo>
                <a:lnTo>
                  <a:pt x="862" y="214"/>
                </a:lnTo>
                <a:lnTo>
                  <a:pt x="850" y="206"/>
                </a:lnTo>
                <a:lnTo>
                  <a:pt x="848" y="200"/>
                </a:lnTo>
                <a:lnTo>
                  <a:pt x="858" y="198"/>
                </a:lnTo>
                <a:lnTo>
                  <a:pt x="858" y="190"/>
                </a:lnTo>
                <a:lnTo>
                  <a:pt x="854" y="184"/>
                </a:lnTo>
                <a:lnTo>
                  <a:pt x="854" y="180"/>
                </a:lnTo>
                <a:lnTo>
                  <a:pt x="854" y="178"/>
                </a:lnTo>
                <a:lnTo>
                  <a:pt x="856" y="172"/>
                </a:lnTo>
                <a:lnTo>
                  <a:pt x="858" y="168"/>
                </a:lnTo>
                <a:lnTo>
                  <a:pt x="858" y="166"/>
                </a:lnTo>
                <a:lnTo>
                  <a:pt x="858" y="162"/>
                </a:lnTo>
                <a:lnTo>
                  <a:pt x="846" y="158"/>
                </a:lnTo>
                <a:lnTo>
                  <a:pt x="846" y="154"/>
                </a:lnTo>
                <a:lnTo>
                  <a:pt x="842" y="152"/>
                </a:lnTo>
                <a:lnTo>
                  <a:pt x="838" y="152"/>
                </a:lnTo>
                <a:lnTo>
                  <a:pt x="834" y="152"/>
                </a:lnTo>
                <a:lnTo>
                  <a:pt x="832" y="150"/>
                </a:lnTo>
                <a:lnTo>
                  <a:pt x="826" y="146"/>
                </a:lnTo>
                <a:lnTo>
                  <a:pt x="822" y="144"/>
                </a:lnTo>
                <a:lnTo>
                  <a:pt x="820" y="138"/>
                </a:lnTo>
                <a:lnTo>
                  <a:pt x="822" y="130"/>
                </a:lnTo>
                <a:lnTo>
                  <a:pt x="824" y="122"/>
                </a:lnTo>
                <a:lnTo>
                  <a:pt x="824" y="120"/>
                </a:lnTo>
                <a:lnTo>
                  <a:pt x="824" y="118"/>
                </a:lnTo>
                <a:lnTo>
                  <a:pt x="828" y="110"/>
                </a:lnTo>
                <a:lnTo>
                  <a:pt x="830" y="110"/>
                </a:lnTo>
                <a:lnTo>
                  <a:pt x="832" y="110"/>
                </a:lnTo>
                <a:lnTo>
                  <a:pt x="834" y="108"/>
                </a:lnTo>
                <a:lnTo>
                  <a:pt x="840" y="108"/>
                </a:lnTo>
                <a:lnTo>
                  <a:pt x="844" y="108"/>
                </a:lnTo>
                <a:lnTo>
                  <a:pt x="848" y="106"/>
                </a:lnTo>
                <a:lnTo>
                  <a:pt x="852" y="106"/>
                </a:lnTo>
                <a:lnTo>
                  <a:pt x="858" y="108"/>
                </a:lnTo>
                <a:lnTo>
                  <a:pt x="862" y="104"/>
                </a:lnTo>
                <a:lnTo>
                  <a:pt x="866" y="104"/>
                </a:lnTo>
                <a:lnTo>
                  <a:pt x="870" y="104"/>
                </a:lnTo>
                <a:lnTo>
                  <a:pt x="874" y="106"/>
                </a:lnTo>
                <a:lnTo>
                  <a:pt x="876" y="108"/>
                </a:lnTo>
                <a:lnTo>
                  <a:pt x="878" y="108"/>
                </a:lnTo>
                <a:lnTo>
                  <a:pt x="880" y="106"/>
                </a:lnTo>
                <a:lnTo>
                  <a:pt x="882" y="106"/>
                </a:lnTo>
                <a:lnTo>
                  <a:pt x="886" y="106"/>
                </a:lnTo>
                <a:lnTo>
                  <a:pt x="890" y="104"/>
                </a:lnTo>
                <a:lnTo>
                  <a:pt x="896" y="104"/>
                </a:lnTo>
                <a:lnTo>
                  <a:pt x="900" y="104"/>
                </a:lnTo>
                <a:lnTo>
                  <a:pt x="902" y="106"/>
                </a:lnTo>
                <a:lnTo>
                  <a:pt x="902" y="108"/>
                </a:lnTo>
                <a:lnTo>
                  <a:pt x="900" y="112"/>
                </a:lnTo>
                <a:lnTo>
                  <a:pt x="902" y="114"/>
                </a:lnTo>
                <a:lnTo>
                  <a:pt x="908" y="114"/>
                </a:lnTo>
                <a:lnTo>
                  <a:pt x="908" y="110"/>
                </a:lnTo>
                <a:lnTo>
                  <a:pt x="906" y="104"/>
                </a:lnTo>
                <a:lnTo>
                  <a:pt x="902" y="96"/>
                </a:lnTo>
                <a:lnTo>
                  <a:pt x="898" y="94"/>
                </a:lnTo>
                <a:lnTo>
                  <a:pt x="894" y="92"/>
                </a:lnTo>
                <a:lnTo>
                  <a:pt x="894" y="88"/>
                </a:lnTo>
                <a:lnTo>
                  <a:pt x="900" y="88"/>
                </a:lnTo>
                <a:lnTo>
                  <a:pt x="906" y="88"/>
                </a:lnTo>
                <a:lnTo>
                  <a:pt x="906" y="86"/>
                </a:lnTo>
                <a:lnTo>
                  <a:pt x="904" y="84"/>
                </a:lnTo>
                <a:lnTo>
                  <a:pt x="902" y="82"/>
                </a:lnTo>
                <a:lnTo>
                  <a:pt x="900" y="80"/>
                </a:lnTo>
                <a:lnTo>
                  <a:pt x="896" y="80"/>
                </a:lnTo>
                <a:lnTo>
                  <a:pt x="898" y="76"/>
                </a:lnTo>
                <a:lnTo>
                  <a:pt x="908" y="82"/>
                </a:lnTo>
                <a:lnTo>
                  <a:pt x="910" y="74"/>
                </a:lnTo>
                <a:lnTo>
                  <a:pt x="912" y="70"/>
                </a:lnTo>
                <a:lnTo>
                  <a:pt x="916" y="70"/>
                </a:lnTo>
                <a:lnTo>
                  <a:pt x="918" y="66"/>
                </a:lnTo>
                <a:lnTo>
                  <a:pt x="914" y="64"/>
                </a:lnTo>
                <a:lnTo>
                  <a:pt x="910" y="64"/>
                </a:lnTo>
                <a:lnTo>
                  <a:pt x="910" y="62"/>
                </a:lnTo>
                <a:lnTo>
                  <a:pt x="916" y="62"/>
                </a:lnTo>
                <a:lnTo>
                  <a:pt x="922" y="62"/>
                </a:lnTo>
                <a:lnTo>
                  <a:pt x="924" y="60"/>
                </a:lnTo>
                <a:lnTo>
                  <a:pt x="932" y="60"/>
                </a:lnTo>
                <a:lnTo>
                  <a:pt x="932" y="58"/>
                </a:lnTo>
                <a:lnTo>
                  <a:pt x="938" y="58"/>
                </a:lnTo>
                <a:lnTo>
                  <a:pt x="942" y="54"/>
                </a:lnTo>
                <a:lnTo>
                  <a:pt x="946" y="52"/>
                </a:lnTo>
                <a:lnTo>
                  <a:pt x="950" y="54"/>
                </a:lnTo>
                <a:lnTo>
                  <a:pt x="952" y="54"/>
                </a:lnTo>
                <a:lnTo>
                  <a:pt x="960" y="52"/>
                </a:lnTo>
                <a:lnTo>
                  <a:pt x="964" y="52"/>
                </a:lnTo>
                <a:lnTo>
                  <a:pt x="970" y="52"/>
                </a:lnTo>
                <a:lnTo>
                  <a:pt x="976" y="48"/>
                </a:lnTo>
                <a:lnTo>
                  <a:pt x="982" y="48"/>
                </a:lnTo>
                <a:lnTo>
                  <a:pt x="988" y="48"/>
                </a:lnTo>
                <a:lnTo>
                  <a:pt x="992" y="46"/>
                </a:lnTo>
                <a:lnTo>
                  <a:pt x="992" y="44"/>
                </a:lnTo>
                <a:lnTo>
                  <a:pt x="992" y="42"/>
                </a:lnTo>
                <a:lnTo>
                  <a:pt x="996" y="42"/>
                </a:lnTo>
                <a:lnTo>
                  <a:pt x="998" y="42"/>
                </a:lnTo>
                <a:lnTo>
                  <a:pt x="1000" y="44"/>
                </a:lnTo>
                <a:lnTo>
                  <a:pt x="1002" y="42"/>
                </a:lnTo>
                <a:lnTo>
                  <a:pt x="1004" y="42"/>
                </a:lnTo>
                <a:lnTo>
                  <a:pt x="1010" y="42"/>
                </a:lnTo>
                <a:lnTo>
                  <a:pt x="1012" y="44"/>
                </a:lnTo>
                <a:lnTo>
                  <a:pt x="1014" y="44"/>
                </a:lnTo>
                <a:lnTo>
                  <a:pt x="1016" y="40"/>
                </a:lnTo>
                <a:lnTo>
                  <a:pt x="1024" y="44"/>
                </a:lnTo>
                <a:lnTo>
                  <a:pt x="1028" y="42"/>
                </a:lnTo>
                <a:lnTo>
                  <a:pt x="1030" y="42"/>
                </a:lnTo>
                <a:lnTo>
                  <a:pt x="1034" y="42"/>
                </a:lnTo>
                <a:lnTo>
                  <a:pt x="1036" y="46"/>
                </a:lnTo>
                <a:lnTo>
                  <a:pt x="1032" y="50"/>
                </a:lnTo>
                <a:lnTo>
                  <a:pt x="1028" y="54"/>
                </a:lnTo>
                <a:lnTo>
                  <a:pt x="1028" y="56"/>
                </a:lnTo>
                <a:lnTo>
                  <a:pt x="1036" y="54"/>
                </a:lnTo>
                <a:lnTo>
                  <a:pt x="1038" y="50"/>
                </a:lnTo>
                <a:lnTo>
                  <a:pt x="1040" y="50"/>
                </a:lnTo>
                <a:lnTo>
                  <a:pt x="1040" y="54"/>
                </a:lnTo>
                <a:lnTo>
                  <a:pt x="1042" y="54"/>
                </a:lnTo>
                <a:lnTo>
                  <a:pt x="1044" y="50"/>
                </a:lnTo>
                <a:lnTo>
                  <a:pt x="1048" y="50"/>
                </a:lnTo>
                <a:lnTo>
                  <a:pt x="1048" y="52"/>
                </a:lnTo>
                <a:lnTo>
                  <a:pt x="1056" y="46"/>
                </a:lnTo>
                <a:lnTo>
                  <a:pt x="1062" y="42"/>
                </a:lnTo>
                <a:lnTo>
                  <a:pt x="1064" y="40"/>
                </a:lnTo>
                <a:lnTo>
                  <a:pt x="1068" y="44"/>
                </a:lnTo>
                <a:lnTo>
                  <a:pt x="1070" y="46"/>
                </a:lnTo>
                <a:lnTo>
                  <a:pt x="1068" y="50"/>
                </a:lnTo>
                <a:lnTo>
                  <a:pt x="1068" y="54"/>
                </a:lnTo>
                <a:lnTo>
                  <a:pt x="1070" y="56"/>
                </a:lnTo>
                <a:lnTo>
                  <a:pt x="1070" y="52"/>
                </a:lnTo>
                <a:lnTo>
                  <a:pt x="1074" y="52"/>
                </a:lnTo>
                <a:lnTo>
                  <a:pt x="1072" y="44"/>
                </a:lnTo>
                <a:lnTo>
                  <a:pt x="1072" y="42"/>
                </a:lnTo>
                <a:lnTo>
                  <a:pt x="1070" y="40"/>
                </a:lnTo>
                <a:lnTo>
                  <a:pt x="1066" y="38"/>
                </a:lnTo>
                <a:lnTo>
                  <a:pt x="1064" y="36"/>
                </a:lnTo>
                <a:lnTo>
                  <a:pt x="1084" y="36"/>
                </a:lnTo>
                <a:lnTo>
                  <a:pt x="1086" y="34"/>
                </a:lnTo>
                <a:lnTo>
                  <a:pt x="1090" y="32"/>
                </a:lnTo>
                <a:lnTo>
                  <a:pt x="1094" y="38"/>
                </a:lnTo>
                <a:lnTo>
                  <a:pt x="1098" y="38"/>
                </a:lnTo>
                <a:lnTo>
                  <a:pt x="1094" y="32"/>
                </a:lnTo>
                <a:lnTo>
                  <a:pt x="1090" y="28"/>
                </a:lnTo>
                <a:lnTo>
                  <a:pt x="1090" y="22"/>
                </a:lnTo>
                <a:lnTo>
                  <a:pt x="1092" y="22"/>
                </a:lnTo>
                <a:lnTo>
                  <a:pt x="1102" y="14"/>
                </a:lnTo>
                <a:lnTo>
                  <a:pt x="1104" y="12"/>
                </a:lnTo>
                <a:lnTo>
                  <a:pt x="1104" y="10"/>
                </a:lnTo>
                <a:lnTo>
                  <a:pt x="1104" y="8"/>
                </a:lnTo>
                <a:lnTo>
                  <a:pt x="1108" y="6"/>
                </a:lnTo>
                <a:lnTo>
                  <a:pt x="1112" y="6"/>
                </a:lnTo>
                <a:lnTo>
                  <a:pt x="1114" y="4"/>
                </a:lnTo>
                <a:lnTo>
                  <a:pt x="1118" y="4"/>
                </a:lnTo>
                <a:lnTo>
                  <a:pt x="1120" y="6"/>
                </a:lnTo>
                <a:lnTo>
                  <a:pt x="1122" y="6"/>
                </a:lnTo>
                <a:lnTo>
                  <a:pt x="1124" y="8"/>
                </a:lnTo>
                <a:lnTo>
                  <a:pt x="1126" y="6"/>
                </a:lnTo>
                <a:lnTo>
                  <a:pt x="1128" y="4"/>
                </a:lnTo>
                <a:lnTo>
                  <a:pt x="1130" y="2"/>
                </a:lnTo>
                <a:lnTo>
                  <a:pt x="1132" y="0"/>
                </a:lnTo>
                <a:lnTo>
                  <a:pt x="1134" y="2"/>
                </a:lnTo>
                <a:lnTo>
                  <a:pt x="1138" y="4"/>
                </a:lnTo>
                <a:lnTo>
                  <a:pt x="1142" y="2"/>
                </a:lnTo>
                <a:lnTo>
                  <a:pt x="1146" y="2"/>
                </a:lnTo>
                <a:lnTo>
                  <a:pt x="1146" y="6"/>
                </a:lnTo>
                <a:lnTo>
                  <a:pt x="1146" y="8"/>
                </a:lnTo>
                <a:lnTo>
                  <a:pt x="1150" y="8"/>
                </a:lnTo>
                <a:lnTo>
                  <a:pt x="1154" y="8"/>
                </a:lnTo>
                <a:lnTo>
                  <a:pt x="1156" y="10"/>
                </a:lnTo>
                <a:lnTo>
                  <a:pt x="1156" y="12"/>
                </a:lnTo>
                <a:lnTo>
                  <a:pt x="1152" y="12"/>
                </a:lnTo>
                <a:lnTo>
                  <a:pt x="1150" y="16"/>
                </a:lnTo>
                <a:lnTo>
                  <a:pt x="1148" y="20"/>
                </a:lnTo>
                <a:lnTo>
                  <a:pt x="1152" y="18"/>
                </a:lnTo>
                <a:lnTo>
                  <a:pt x="1154" y="18"/>
                </a:lnTo>
                <a:lnTo>
                  <a:pt x="1154" y="20"/>
                </a:lnTo>
                <a:lnTo>
                  <a:pt x="1154" y="22"/>
                </a:lnTo>
                <a:lnTo>
                  <a:pt x="1158" y="22"/>
                </a:lnTo>
                <a:lnTo>
                  <a:pt x="1160" y="20"/>
                </a:lnTo>
                <a:lnTo>
                  <a:pt x="1162" y="20"/>
                </a:lnTo>
                <a:lnTo>
                  <a:pt x="1166" y="20"/>
                </a:lnTo>
                <a:lnTo>
                  <a:pt x="1168" y="22"/>
                </a:lnTo>
                <a:lnTo>
                  <a:pt x="1176" y="24"/>
                </a:lnTo>
                <a:lnTo>
                  <a:pt x="1172" y="38"/>
                </a:lnTo>
                <a:lnTo>
                  <a:pt x="1178" y="36"/>
                </a:lnTo>
                <a:lnTo>
                  <a:pt x="1184" y="32"/>
                </a:lnTo>
                <a:lnTo>
                  <a:pt x="1186" y="30"/>
                </a:lnTo>
                <a:lnTo>
                  <a:pt x="1188" y="28"/>
                </a:lnTo>
                <a:lnTo>
                  <a:pt x="1200" y="26"/>
                </a:lnTo>
                <a:lnTo>
                  <a:pt x="1212" y="24"/>
                </a:lnTo>
                <a:lnTo>
                  <a:pt x="1214" y="26"/>
                </a:lnTo>
                <a:lnTo>
                  <a:pt x="1216" y="26"/>
                </a:lnTo>
                <a:lnTo>
                  <a:pt x="1220" y="24"/>
                </a:lnTo>
                <a:lnTo>
                  <a:pt x="1228" y="24"/>
                </a:lnTo>
                <a:lnTo>
                  <a:pt x="1230" y="22"/>
                </a:lnTo>
                <a:lnTo>
                  <a:pt x="1232" y="22"/>
                </a:lnTo>
                <a:lnTo>
                  <a:pt x="1234" y="26"/>
                </a:lnTo>
                <a:lnTo>
                  <a:pt x="1236" y="28"/>
                </a:lnTo>
                <a:lnTo>
                  <a:pt x="1236" y="34"/>
                </a:lnTo>
                <a:lnTo>
                  <a:pt x="1238" y="36"/>
                </a:lnTo>
                <a:lnTo>
                  <a:pt x="1244" y="38"/>
                </a:lnTo>
                <a:lnTo>
                  <a:pt x="1252" y="40"/>
                </a:lnTo>
                <a:lnTo>
                  <a:pt x="1254" y="50"/>
                </a:lnTo>
                <a:lnTo>
                  <a:pt x="1258" y="50"/>
                </a:lnTo>
                <a:lnTo>
                  <a:pt x="1260" y="54"/>
                </a:lnTo>
                <a:lnTo>
                  <a:pt x="1260" y="56"/>
                </a:lnTo>
                <a:lnTo>
                  <a:pt x="1258" y="64"/>
                </a:lnTo>
                <a:lnTo>
                  <a:pt x="1252" y="62"/>
                </a:lnTo>
                <a:lnTo>
                  <a:pt x="1252" y="60"/>
                </a:lnTo>
                <a:lnTo>
                  <a:pt x="1250" y="62"/>
                </a:lnTo>
                <a:lnTo>
                  <a:pt x="1250" y="64"/>
                </a:lnTo>
                <a:lnTo>
                  <a:pt x="1258" y="70"/>
                </a:lnTo>
                <a:lnTo>
                  <a:pt x="1262" y="76"/>
                </a:lnTo>
                <a:lnTo>
                  <a:pt x="1260" y="78"/>
                </a:lnTo>
                <a:lnTo>
                  <a:pt x="1258" y="80"/>
                </a:lnTo>
                <a:lnTo>
                  <a:pt x="1246" y="84"/>
                </a:lnTo>
                <a:lnTo>
                  <a:pt x="1232" y="88"/>
                </a:lnTo>
                <a:lnTo>
                  <a:pt x="1224" y="88"/>
                </a:lnTo>
                <a:lnTo>
                  <a:pt x="1220" y="92"/>
                </a:lnTo>
                <a:lnTo>
                  <a:pt x="1208" y="94"/>
                </a:lnTo>
                <a:lnTo>
                  <a:pt x="1204" y="94"/>
                </a:lnTo>
                <a:lnTo>
                  <a:pt x="1202" y="94"/>
                </a:lnTo>
                <a:lnTo>
                  <a:pt x="1200" y="98"/>
                </a:lnTo>
                <a:lnTo>
                  <a:pt x="1196" y="102"/>
                </a:lnTo>
                <a:lnTo>
                  <a:pt x="1198" y="112"/>
                </a:lnTo>
                <a:lnTo>
                  <a:pt x="1192" y="112"/>
                </a:lnTo>
                <a:lnTo>
                  <a:pt x="1188" y="116"/>
                </a:lnTo>
                <a:lnTo>
                  <a:pt x="1186" y="122"/>
                </a:lnTo>
                <a:lnTo>
                  <a:pt x="1182" y="122"/>
                </a:lnTo>
                <a:lnTo>
                  <a:pt x="1178" y="124"/>
                </a:lnTo>
                <a:lnTo>
                  <a:pt x="1174" y="126"/>
                </a:lnTo>
                <a:lnTo>
                  <a:pt x="1170" y="128"/>
                </a:lnTo>
                <a:lnTo>
                  <a:pt x="1166" y="128"/>
                </a:lnTo>
                <a:lnTo>
                  <a:pt x="1164" y="130"/>
                </a:lnTo>
                <a:lnTo>
                  <a:pt x="1164" y="132"/>
                </a:lnTo>
                <a:lnTo>
                  <a:pt x="1162" y="136"/>
                </a:lnTo>
                <a:lnTo>
                  <a:pt x="1156" y="138"/>
                </a:lnTo>
                <a:lnTo>
                  <a:pt x="1150" y="140"/>
                </a:lnTo>
                <a:lnTo>
                  <a:pt x="1138" y="142"/>
                </a:lnTo>
                <a:lnTo>
                  <a:pt x="1136" y="144"/>
                </a:lnTo>
                <a:lnTo>
                  <a:pt x="1148" y="142"/>
                </a:lnTo>
                <a:lnTo>
                  <a:pt x="1162" y="142"/>
                </a:lnTo>
                <a:lnTo>
                  <a:pt x="1166" y="138"/>
                </a:lnTo>
                <a:lnTo>
                  <a:pt x="1166" y="136"/>
                </a:lnTo>
                <a:lnTo>
                  <a:pt x="1168" y="134"/>
                </a:lnTo>
                <a:lnTo>
                  <a:pt x="1172" y="132"/>
                </a:lnTo>
                <a:lnTo>
                  <a:pt x="1176" y="134"/>
                </a:lnTo>
                <a:lnTo>
                  <a:pt x="1184" y="134"/>
                </a:lnTo>
                <a:lnTo>
                  <a:pt x="1186" y="134"/>
                </a:lnTo>
                <a:lnTo>
                  <a:pt x="1186" y="132"/>
                </a:lnTo>
                <a:lnTo>
                  <a:pt x="1190" y="132"/>
                </a:lnTo>
                <a:lnTo>
                  <a:pt x="1194" y="130"/>
                </a:lnTo>
                <a:lnTo>
                  <a:pt x="1200" y="126"/>
                </a:lnTo>
                <a:lnTo>
                  <a:pt x="1198" y="124"/>
                </a:lnTo>
                <a:lnTo>
                  <a:pt x="1198" y="122"/>
                </a:lnTo>
                <a:lnTo>
                  <a:pt x="1202" y="126"/>
                </a:lnTo>
                <a:lnTo>
                  <a:pt x="1204" y="126"/>
                </a:lnTo>
                <a:lnTo>
                  <a:pt x="1208" y="126"/>
                </a:lnTo>
                <a:lnTo>
                  <a:pt x="1210" y="122"/>
                </a:lnTo>
                <a:lnTo>
                  <a:pt x="1204" y="122"/>
                </a:lnTo>
                <a:lnTo>
                  <a:pt x="1202" y="118"/>
                </a:lnTo>
                <a:lnTo>
                  <a:pt x="1202" y="116"/>
                </a:lnTo>
                <a:lnTo>
                  <a:pt x="1204" y="116"/>
                </a:lnTo>
                <a:lnTo>
                  <a:pt x="1204" y="114"/>
                </a:lnTo>
                <a:lnTo>
                  <a:pt x="1206" y="112"/>
                </a:lnTo>
                <a:lnTo>
                  <a:pt x="1208" y="112"/>
                </a:lnTo>
                <a:lnTo>
                  <a:pt x="1208" y="108"/>
                </a:lnTo>
                <a:lnTo>
                  <a:pt x="1212" y="106"/>
                </a:lnTo>
                <a:lnTo>
                  <a:pt x="1214" y="106"/>
                </a:lnTo>
                <a:lnTo>
                  <a:pt x="1214" y="108"/>
                </a:lnTo>
                <a:lnTo>
                  <a:pt x="1216" y="110"/>
                </a:lnTo>
                <a:lnTo>
                  <a:pt x="1218" y="110"/>
                </a:lnTo>
                <a:lnTo>
                  <a:pt x="1218" y="108"/>
                </a:lnTo>
                <a:lnTo>
                  <a:pt x="1220" y="104"/>
                </a:lnTo>
                <a:lnTo>
                  <a:pt x="1222" y="104"/>
                </a:lnTo>
                <a:lnTo>
                  <a:pt x="1226" y="112"/>
                </a:lnTo>
                <a:lnTo>
                  <a:pt x="1228" y="116"/>
                </a:lnTo>
                <a:lnTo>
                  <a:pt x="1232" y="116"/>
                </a:lnTo>
                <a:lnTo>
                  <a:pt x="1244" y="116"/>
                </a:lnTo>
                <a:lnTo>
                  <a:pt x="1244" y="108"/>
                </a:lnTo>
                <a:lnTo>
                  <a:pt x="1246" y="110"/>
                </a:lnTo>
                <a:lnTo>
                  <a:pt x="1250" y="112"/>
                </a:lnTo>
                <a:lnTo>
                  <a:pt x="1250" y="118"/>
                </a:lnTo>
                <a:lnTo>
                  <a:pt x="1248" y="120"/>
                </a:lnTo>
                <a:lnTo>
                  <a:pt x="1248" y="124"/>
                </a:lnTo>
                <a:lnTo>
                  <a:pt x="1250" y="126"/>
                </a:lnTo>
                <a:lnTo>
                  <a:pt x="1250" y="122"/>
                </a:lnTo>
                <a:lnTo>
                  <a:pt x="1254" y="116"/>
                </a:lnTo>
                <a:lnTo>
                  <a:pt x="1258" y="114"/>
                </a:lnTo>
                <a:lnTo>
                  <a:pt x="1268" y="108"/>
                </a:lnTo>
                <a:lnTo>
                  <a:pt x="1270" y="104"/>
                </a:lnTo>
                <a:lnTo>
                  <a:pt x="1272" y="104"/>
                </a:lnTo>
                <a:lnTo>
                  <a:pt x="1276" y="104"/>
                </a:lnTo>
                <a:lnTo>
                  <a:pt x="1278" y="104"/>
                </a:lnTo>
                <a:lnTo>
                  <a:pt x="1284" y="108"/>
                </a:lnTo>
                <a:lnTo>
                  <a:pt x="1288" y="106"/>
                </a:lnTo>
                <a:lnTo>
                  <a:pt x="1292" y="106"/>
                </a:lnTo>
                <a:lnTo>
                  <a:pt x="1294" y="110"/>
                </a:lnTo>
                <a:lnTo>
                  <a:pt x="1300" y="108"/>
                </a:lnTo>
                <a:lnTo>
                  <a:pt x="1310" y="108"/>
                </a:lnTo>
                <a:lnTo>
                  <a:pt x="1316" y="110"/>
                </a:lnTo>
                <a:lnTo>
                  <a:pt x="1316" y="120"/>
                </a:lnTo>
                <a:lnTo>
                  <a:pt x="1314" y="120"/>
                </a:lnTo>
                <a:lnTo>
                  <a:pt x="1314" y="122"/>
                </a:lnTo>
                <a:lnTo>
                  <a:pt x="1320" y="126"/>
                </a:lnTo>
                <a:lnTo>
                  <a:pt x="1324" y="128"/>
                </a:lnTo>
                <a:lnTo>
                  <a:pt x="1326" y="128"/>
                </a:lnTo>
                <a:lnTo>
                  <a:pt x="1328" y="130"/>
                </a:lnTo>
                <a:lnTo>
                  <a:pt x="1332" y="130"/>
                </a:lnTo>
                <a:lnTo>
                  <a:pt x="1338" y="134"/>
                </a:lnTo>
                <a:lnTo>
                  <a:pt x="1340" y="134"/>
                </a:lnTo>
                <a:lnTo>
                  <a:pt x="1340" y="132"/>
                </a:lnTo>
                <a:lnTo>
                  <a:pt x="1344" y="132"/>
                </a:lnTo>
                <a:lnTo>
                  <a:pt x="1346" y="132"/>
                </a:lnTo>
                <a:lnTo>
                  <a:pt x="1350" y="134"/>
                </a:lnTo>
                <a:lnTo>
                  <a:pt x="1352" y="134"/>
                </a:lnTo>
                <a:lnTo>
                  <a:pt x="1356" y="132"/>
                </a:lnTo>
                <a:lnTo>
                  <a:pt x="1362" y="136"/>
                </a:lnTo>
                <a:lnTo>
                  <a:pt x="1366" y="136"/>
                </a:lnTo>
                <a:lnTo>
                  <a:pt x="1368" y="134"/>
                </a:lnTo>
                <a:lnTo>
                  <a:pt x="1370" y="138"/>
                </a:lnTo>
                <a:lnTo>
                  <a:pt x="1374" y="140"/>
                </a:lnTo>
                <a:lnTo>
                  <a:pt x="1380" y="142"/>
                </a:lnTo>
                <a:lnTo>
                  <a:pt x="1388" y="142"/>
                </a:lnTo>
                <a:lnTo>
                  <a:pt x="1386" y="140"/>
                </a:lnTo>
                <a:lnTo>
                  <a:pt x="1388" y="138"/>
                </a:lnTo>
                <a:lnTo>
                  <a:pt x="1396" y="136"/>
                </a:lnTo>
                <a:lnTo>
                  <a:pt x="1394" y="134"/>
                </a:lnTo>
                <a:lnTo>
                  <a:pt x="1394" y="132"/>
                </a:lnTo>
                <a:lnTo>
                  <a:pt x="1398" y="130"/>
                </a:lnTo>
                <a:lnTo>
                  <a:pt x="1396" y="128"/>
                </a:lnTo>
                <a:lnTo>
                  <a:pt x="1392" y="126"/>
                </a:lnTo>
                <a:lnTo>
                  <a:pt x="1388" y="126"/>
                </a:lnTo>
                <a:lnTo>
                  <a:pt x="1382" y="126"/>
                </a:lnTo>
                <a:lnTo>
                  <a:pt x="1382" y="122"/>
                </a:lnTo>
                <a:lnTo>
                  <a:pt x="1378" y="120"/>
                </a:lnTo>
                <a:lnTo>
                  <a:pt x="1378" y="114"/>
                </a:lnTo>
                <a:lnTo>
                  <a:pt x="1378" y="110"/>
                </a:lnTo>
                <a:lnTo>
                  <a:pt x="1382" y="106"/>
                </a:lnTo>
                <a:lnTo>
                  <a:pt x="1390" y="104"/>
                </a:lnTo>
                <a:lnTo>
                  <a:pt x="1398" y="104"/>
                </a:lnTo>
                <a:lnTo>
                  <a:pt x="1402" y="104"/>
                </a:lnTo>
                <a:lnTo>
                  <a:pt x="1406" y="106"/>
                </a:lnTo>
                <a:lnTo>
                  <a:pt x="1406" y="108"/>
                </a:lnTo>
                <a:lnTo>
                  <a:pt x="1412" y="108"/>
                </a:lnTo>
                <a:lnTo>
                  <a:pt x="1414" y="112"/>
                </a:lnTo>
                <a:lnTo>
                  <a:pt x="1416" y="114"/>
                </a:lnTo>
                <a:lnTo>
                  <a:pt x="1424" y="114"/>
                </a:lnTo>
                <a:lnTo>
                  <a:pt x="1424" y="120"/>
                </a:lnTo>
                <a:lnTo>
                  <a:pt x="1420" y="124"/>
                </a:lnTo>
                <a:lnTo>
                  <a:pt x="1418" y="126"/>
                </a:lnTo>
                <a:lnTo>
                  <a:pt x="1416" y="128"/>
                </a:lnTo>
                <a:lnTo>
                  <a:pt x="1412" y="128"/>
                </a:lnTo>
                <a:lnTo>
                  <a:pt x="1408" y="130"/>
                </a:lnTo>
                <a:lnTo>
                  <a:pt x="1402" y="130"/>
                </a:lnTo>
                <a:lnTo>
                  <a:pt x="1402" y="134"/>
                </a:lnTo>
                <a:lnTo>
                  <a:pt x="1402" y="136"/>
                </a:lnTo>
                <a:lnTo>
                  <a:pt x="1398" y="138"/>
                </a:lnTo>
                <a:lnTo>
                  <a:pt x="1396" y="138"/>
                </a:lnTo>
                <a:lnTo>
                  <a:pt x="1400" y="138"/>
                </a:lnTo>
                <a:lnTo>
                  <a:pt x="1404" y="138"/>
                </a:lnTo>
                <a:lnTo>
                  <a:pt x="1406" y="140"/>
                </a:lnTo>
                <a:lnTo>
                  <a:pt x="1404" y="144"/>
                </a:lnTo>
                <a:lnTo>
                  <a:pt x="1402" y="144"/>
                </a:lnTo>
                <a:lnTo>
                  <a:pt x="1406" y="144"/>
                </a:lnTo>
                <a:lnTo>
                  <a:pt x="1410" y="148"/>
                </a:lnTo>
                <a:lnTo>
                  <a:pt x="1412" y="148"/>
                </a:lnTo>
                <a:lnTo>
                  <a:pt x="1412" y="144"/>
                </a:lnTo>
                <a:lnTo>
                  <a:pt x="1420" y="142"/>
                </a:lnTo>
                <a:lnTo>
                  <a:pt x="1422" y="150"/>
                </a:lnTo>
                <a:lnTo>
                  <a:pt x="1414" y="148"/>
                </a:lnTo>
                <a:lnTo>
                  <a:pt x="1412" y="148"/>
                </a:lnTo>
                <a:lnTo>
                  <a:pt x="1414" y="150"/>
                </a:lnTo>
                <a:lnTo>
                  <a:pt x="1420" y="152"/>
                </a:lnTo>
                <a:lnTo>
                  <a:pt x="1426" y="152"/>
                </a:lnTo>
                <a:lnTo>
                  <a:pt x="1428" y="156"/>
                </a:lnTo>
                <a:lnTo>
                  <a:pt x="1430" y="160"/>
                </a:lnTo>
                <a:lnTo>
                  <a:pt x="1432" y="164"/>
                </a:lnTo>
                <a:lnTo>
                  <a:pt x="1434" y="166"/>
                </a:lnTo>
                <a:lnTo>
                  <a:pt x="1434" y="164"/>
                </a:lnTo>
                <a:lnTo>
                  <a:pt x="1434" y="166"/>
                </a:lnTo>
                <a:lnTo>
                  <a:pt x="1434" y="164"/>
                </a:lnTo>
                <a:lnTo>
                  <a:pt x="1436" y="162"/>
                </a:lnTo>
                <a:lnTo>
                  <a:pt x="1432" y="158"/>
                </a:lnTo>
                <a:lnTo>
                  <a:pt x="1432" y="154"/>
                </a:lnTo>
                <a:lnTo>
                  <a:pt x="1434" y="152"/>
                </a:lnTo>
                <a:lnTo>
                  <a:pt x="1436" y="150"/>
                </a:lnTo>
                <a:lnTo>
                  <a:pt x="1438" y="150"/>
                </a:lnTo>
                <a:lnTo>
                  <a:pt x="1446" y="158"/>
                </a:lnTo>
                <a:lnTo>
                  <a:pt x="1450" y="162"/>
                </a:lnTo>
                <a:lnTo>
                  <a:pt x="1454" y="166"/>
                </a:lnTo>
                <a:lnTo>
                  <a:pt x="1458" y="166"/>
                </a:lnTo>
                <a:lnTo>
                  <a:pt x="1460" y="164"/>
                </a:lnTo>
                <a:lnTo>
                  <a:pt x="1458" y="164"/>
                </a:lnTo>
                <a:lnTo>
                  <a:pt x="1458" y="162"/>
                </a:lnTo>
                <a:lnTo>
                  <a:pt x="1460" y="162"/>
                </a:lnTo>
                <a:lnTo>
                  <a:pt x="1464" y="168"/>
                </a:lnTo>
                <a:lnTo>
                  <a:pt x="1462" y="168"/>
                </a:lnTo>
                <a:lnTo>
                  <a:pt x="1458" y="168"/>
                </a:lnTo>
                <a:lnTo>
                  <a:pt x="1456" y="174"/>
                </a:lnTo>
                <a:lnTo>
                  <a:pt x="1456" y="176"/>
                </a:lnTo>
                <a:lnTo>
                  <a:pt x="1462" y="174"/>
                </a:lnTo>
                <a:lnTo>
                  <a:pt x="1468" y="182"/>
                </a:lnTo>
                <a:lnTo>
                  <a:pt x="1478" y="180"/>
                </a:lnTo>
                <a:lnTo>
                  <a:pt x="1482" y="186"/>
                </a:lnTo>
                <a:lnTo>
                  <a:pt x="1486" y="188"/>
                </a:lnTo>
                <a:lnTo>
                  <a:pt x="1488" y="188"/>
                </a:lnTo>
                <a:lnTo>
                  <a:pt x="1488" y="186"/>
                </a:lnTo>
                <a:lnTo>
                  <a:pt x="1492" y="186"/>
                </a:lnTo>
                <a:lnTo>
                  <a:pt x="1488" y="196"/>
                </a:lnTo>
                <a:lnTo>
                  <a:pt x="1490" y="196"/>
                </a:lnTo>
                <a:lnTo>
                  <a:pt x="1490" y="198"/>
                </a:lnTo>
                <a:lnTo>
                  <a:pt x="1494" y="196"/>
                </a:lnTo>
                <a:lnTo>
                  <a:pt x="1496" y="192"/>
                </a:lnTo>
                <a:lnTo>
                  <a:pt x="1502" y="184"/>
                </a:lnTo>
                <a:lnTo>
                  <a:pt x="1504" y="174"/>
                </a:lnTo>
                <a:lnTo>
                  <a:pt x="1508" y="172"/>
                </a:lnTo>
                <a:lnTo>
                  <a:pt x="1506" y="168"/>
                </a:lnTo>
                <a:lnTo>
                  <a:pt x="1506" y="162"/>
                </a:lnTo>
                <a:lnTo>
                  <a:pt x="1512" y="154"/>
                </a:lnTo>
                <a:lnTo>
                  <a:pt x="1514" y="156"/>
                </a:lnTo>
                <a:lnTo>
                  <a:pt x="1514" y="160"/>
                </a:lnTo>
                <a:lnTo>
                  <a:pt x="1514" y="162"/>
                </a:lnTo>
                <a:lnTo>
                  <a:pt x="1516" y="162"/>
                </a:lnTo>
                <a:lnTo>
                  <a:pt x="1518" y="164"/>
                </a:lnTo>
                <a:lnTo>
                  <a:pt x="1518" y="168"/>
                </a:lnTo>
                <a:lnTo>
                  <a:pt x="1518" y="174"/>
                </a:lnTo>
                <a:lnTo>
                  <a:pt x="1522" y="170"/>
                </a:lnTo>
                <a:lnTo>
                  <a:pt x="1528" y="170"/>
                </a:lnTo>
                <a:lnTo>
                  <a:pt x="1536" y="164"/>
                </a:lnTo>
                <a:lnTo>
                  <a:pt x="1540" y="162"/>
                </a:lnTo>
                <a:lnTo>
                  <a:pt x="1544" y="160"/>
                </a:lnTo>
                <a:lnTo>
                  <a:pt x="1548" y="164"/>
                </a:lnTo>
                <a:lnTo>
                  <a:pt x="1552" y="164"/>
                </a:lnTo>
                <a:lnTo>
                  <a:pt x="1566" y="174"/>
                </a:lnTo>
                <a:lnTo>
                  <a:pt x="1566" y="176"/>
                </a:lnTo>
                <a:lnTo>
                  <a:pt x="1572" y="176"/>
                </a:lnTo>
                <a:lnTo>
                  <a:pt x="1574" y="178"/>
                </a:lnTo>
                <a:lnTo>
                  <a:pt x="1580" y="178"/>
                </a:lnTo>
                <a:lnTo>
                  <a:pt x="1586" y="176"/>
                </a:lnTo>
                <a:lnTo>
                  <a:pt x="1584" y="172"/>
                </a:lnTo>
                <a:lnTo>
                  <a:pt x="1584" y="168"/>
                </a:lnTo>
                <a:lnTo>
                  <a:pt x="1586" y="168"/>
                </a:lnTo>
                <a:lnTo>
                  <a:pt x="1586" y="166"/>
                </a:lnTo>
                <a:lnTo>
                  <a:pt x="1588" y="166"/>
                </a:lnTo>
                <a:lnTo>
                  <a:pt x="1590" y="166"/>
                </a:lnTo>
                <a:lnTo>
                  <a:pt x="1592" y="164"/>
                </a:lnTo>
                <a:lnTo>
                  <a:pt x="1592" y="166"/>
                </a:lnTo>
                <a:lnTo>
                  <a:pt x="1594" y="168"/>
                </a:lnTo>
                <a:lnTo>
                  <a:pt x="1592" y="174"/>
                </a:lnTo>
                <a:lnTo>
                  <a:pt x="1596" y="172"/>
                </a:lnTo>
                <a:lnTo>
                  <a:pt x="1598" y="172"/>
                </a:lnTo>
                <a:lnTo>
                  <a:pt x="1600" y="174"/>
                </a:lnTo>
                <a:lnTo>
                  <a:pt x="1604" y="172"/>
                </a:lnTo>
                <a:lnTo>
                  <a:pt x="1606" y="172"/>
                </a:lnTo>
                <a:lnTo>
                  <a:pt x="1606" y="166"/>
                </a:lnTo>
                <a:lnTo>
                  <a:pt x="1602" y="164"/>
                </a:lnTo>
                <a:lnTo>
                  <a:pt x="1602" y="156"/>
                </a:lnTo>
                <a:lnTo>
                  <a:pt x="1602" y="152"/>
                </a:lnTo>
                <a:lnTo>
                  <a:pt x="1604" y="152"/>
                </a:lnTo>
                <a:lnTo>
                  <a:pt x="1610" y="150"/>
                </a:lnTo>
                <a:lnTo>
                  <a:pt x="1618" y="152"/>
                </a:lnTo>
                <a:lnTo>
                  <a:pt x="1616" y="148"/>
                </a:lnTo>
                <a:lnTo>
                  <a:pt x="1612" y="148"/>
                </a:lnTo>
                <a:lnTo>
                  <a:pt x="1604" y="146"/>
                </a:lnTo>
                <a:lnTo>
                  <a:pt x="1606" y="140"/>
                </a:lnTo>
                <a:lnTo>
                  <a:pt x="1618" y="140"/>
                </a:lnTo>
                <a:lnTo>
                  <a:pt x="1620" y="138"/>
                </a:lnTo>
                <a:lnTo>
                  <a:pt x="1620" y="136"/>
                </a:lnTo>
                <a:lnTo>
                  <a:pt x="1618" y="136"/>
                </a:lnTo>
                <a:lnTo>
                  <a:pt x="1618" y="134"/>
                </a:lnTo>
                <a:lnTo>
                  <a:pt x="1614" y="134"/>
                </a:lnTo>
                <a:lnTo>
                  <a:pt x="1614" y="130"/>
                </a:lnTo>
                <a:lnTo>
                  <a:pt x="1618" y="130"/>
                </a:lnTo>
                <a:lnTo>
                  <a:pt x="1622" y="130"/>
                </a:lnTo>
                <a:lnTo>
                  <a:pt x="1626" y="134"/>
                </a:lnTo>
                <a:lnTo>
                  <a:pt x="1634" y="138"/>
                </a:lnTo>
                <a:lnTo>
                  <a:pt x="1642" y="138"/>
                </a:lnTo>
                <a:lnTo>
                  <a:pt x="1652" y="142"/>
                </a:lnTo>
                <a:lnTo>
                  <a:pt x="1656" y="140"/>
                </a:lnTo>
                <a:lnTo>
                  <a:pt x="1662" y="140"/>
                </a:lnTo>
                <a:lnTo>
                  <a:pt x="1664" y="142"/>
                </a:lnTo>
                <a:lnTo>
                  <a:pt x="1680" y="146"/>
                </a:lnTo>
                <a:lnTo>
                  <a:pt x="1680" y="148"/>
                </a:lnTo>
                <a:lnTo>
                  <a:pt x="1668" y="146"/>
                </a:lnTo>
                <a:lnTo>
                  <a:pt x="1666" y="148"/>
                </a:lnTo>
                <a:lnTo>
                  <a:pt x="1666" y="154"/>
                </a:lnTo>
                <a:lnTo>
                  <a:pt x="1694" y="152"/>
                </a:lnTo>
                <a:lnTo>
                  <a:pt x="1692" y="162"/>
                </a:lnTo>
                <a:lnTo>
                  <a:pt x="1690" y="160"/>
                </a:lnTo>
                <a:lnTo>
                  <a:pt x="1690" y="158"/>
                </a:lnTo>
                <a:lnTo>
                  <a:pt x="1690" y="156"/>
                </a:lnTo>
                <a:lnTo>
                  <a:pt x="1688" y="154"/>
                </a:lnTo>
                <a:lnTo>
                  <a:pt x="1684" y="162"/>
                </a:lnTo>
                <a:lnTo>
                  <a:pt x="1678" y="164"/>
                </a:lnTo>
                <a:lnTo>
                  <a:pt x="1678" y="166"/>
                </a:lnTo>
                <a:lnTo>
                  <a:pt x="1682" y="170"/>
                </a:lnTo>
                <a:lnTo>
                  <a:pt x="1676" y="172"/>
                </a:lnTo>
                <a:lnTo>
                  <a:pt x="1676" y="174"/>
                </a:lnTo>
                <a:lnTo>
                  <a:pt x="1678" y="176"/>
                </a:lnTo>
                <a:lnTo>
                  <a:pt x="1690" y="174"/>
                </a:lnTo>
                <a:lnTo>
                  <a:pt x="1692" y="170"/>
                </a:lnTo>
                <a:lnTo>
                  <a:pt x="1698" y="160"/>
                </a:lnTo>
                <a:lnTo>
                  <a:pt x="1702" y="150"/>
                </a:lnTo>
                <a:lnTo>
                  <a:pt x="1712" y="150"/>
                </a:lnTo>
                <a:lnTo>
                  <a:pt x="1722" y="150"/>
                </a:lnTo>
                <a:lnTo>
                  <a:pt x="1724" y="152"/>
                </a:lnTo>
                <a:lnTo>
                  <a:pt x="1726" y="154"/>
                </a:lnTo>
                <a:lnTo>
                  <a:pt x="1730" y="152"/>
                </a:lnTo>
                <a:lnTo>
                  <a:pt x="1732" y="152"/>
                </a:lnTo>
                <a:lnTo>
                  <a:pt x="1738" y="156"/>
                </a:lnTo>
                <a:lnTo>
                  <a:pt x="1744" y="160"/>
                </a:lnTo>
                <a:lnTo>
                  <a:pt x="1742" y="166"/>
                </a:lnTo>
                <a:lnTo>
                  <a:pt x="1736" y="168"/>
                </a:lnTo>
                <a:lnTo>
                  <a:pt x="1734" y="164"/>
                </a:lnTo>
                <a:lnTo>
                  <a:pt x="1732" y="164"/>
                </a:lnTo>
                <a:lnTo>
                  <a:pt x="1732" y="166"/>
                </a:lnTo>
                <a:lnTo>
                  <a:pt x="1730" y="166"/>
                </a:lnTo>
                <a:lnTo>
                  <a:pt x="1730" y="172"/>
                </a:lnTo>
                <a:lnTo>
                  <a:pt x="1736" y="172"/>
                </a:lnTo>
                <a:lnTo>
                  <a:pt x="1736" y="176"/>
                </a:lnTo>
                <a:lnTo>
                  <a:pt x="1730" y="182"/>
                </a:lnTo>
                <a:lnTo>
                  <a:pt x="1724" y="190"/>
                </a:lnTo>
                <a:lnTo>
                  <a:pt x="1732" y="188"/>
                </a:lnTo>
                <a:lnTo>
                  <a:pt x="1738" y="190"/>
                </a:lnTo>
                <a:lnTo>
                  <a:pt x="1742" y="188"/>
                </a:lnTo>
                <a:lnTo>
                  <a:pt x="1748" y="188"/>
                </a:lnTo>
                <a:lnTo>
                  <a:pt x="1754" y="188"/>
                </a:lnTo>
                <a:lnTo>
                  <a:pt x="1762" y="188"/>
                </a:lnTo>
                <a:lnTo>
                  <a:pt x="1768" y="188"/>
                </a:lnTo>
                <a:lnTo>
                  <a:pt x="1774" y="188"/>
                </a:lnTo>
                <a:lnTo>
                  <a:pt x="1778" y="186"/>
                </a:lnTo>
                <a:lnTo>
                  <a:pt x="1786" y="182"/>
                </a:lnTo>
                <a:lnTo>
                  <a:pt x="1790" y="182"/>
                </a:lnTo>
                <a:lnTo>
                  <a:pt x="1792" y="184"/>
                </a:lnTo>
                <a:lnTo>
                  <a:pt x="1796" y="186"/>
                </a:lnTo>
                <a:lnTo>
                  <a:pt x="1802" y="186"/>
                </a:lnTo>
                <a:lnTo>
                  <a:pt x="1804" y="184"/>
                </a:lnTo>
                <a:lnTo>
                  <a:pt x="1812" y="180"/>
                </a:lnTo>
                <a:lnTo>
                  <a:pt x="1816" y="180"/>
                </a:lnTo>
                <a:lnTo>
                  <a:pt x="1820" y="182"/>
                </a:lnTo>
                <a:lnTo>
                  <a:pt x="1824" y="182"/>
                </a:lnTo>
                <a:lnTo>
                  <a:pt x="1828" y="182"/>
                </a:lnTo>
                <a:lnTo>
                  <a:pt x="1830" y="184"/>
                </a:lnTo>
                <a:lnTo>
                  <a:pt x="1834" y="184"/>
                </a:lnTo>
                <a:lnTo>
                  <a:pt x="1838" y="182"/>
                </a:lnTo>
                <a:lnTo>
                  <a:pt x="1842" y="182"/>
                </a:lnTo>
                <a:lnTo>
                  <a:pt x="1846" y="184"/>
                </a:lnTo>
                <a:lnTo>
                  <a:pt x="1846" y="182"/>
                </a:lnTo>
                <a:lnTo>
                  <a:pt x="1850" y="180"/>
                </a:lnTo>
                <a:lnTo>
                  <a:pt x="1856" y="184"/>
                </a:lnTo>
                <a:lnTo>
                  <a:pt x="1860" y="184"/>
                </a:lnTo>
                <a:lnTo>
                  <a:pt x="1864" y="186"/>
                </a:lnTo>
                <a:lnTo>
                  <a:pt x="1866" y="188"/>
                </a:lnTo>
                <a:lnTo>
                  <a:pt x="1868" y="192"/>
                </a:lnTo>
                <a:lnTo>
                  <a:pt x="1872" y="192"/>
                </a:lnTo>
                <a:lnTo>
                  <a:pt x="1876" y="196"/>
                </a:lnTo>
                <a:lnTo>
                  <a:pt x="1880" y="200"/>
                </a:lnTo>
                <a:lnTo>
                  <a:pt x="1876" y="202"/>
                </a:lnTo>
                <a:lnTo>
                  <a:pt x="1876" y="206"/>
                </a:lnTo>
                <a:lnTo>
                  <a:pt x="1878" y="206"/>
                </a:lnTo>
                <a:lnTo>
                  <a:pt x="1878" y="210"/>
                </a:lnTo>
                <a:lnTo>
                  <a:pt x="1876" y="212"/>
                </a:lnTo>
                <a:lnTo>
                  <a:pt x="1880" y="214"/>
                </a:lnTo>
                <a:lnTo>
                  <a:pt x="1884" y="214"/>
                </a:lnTo>
                <a:lnTo>
                  <a:pt x="1884" y="218"/>
                </a:lnTo>
                <a:lnTo>
                  <a:pt x="1888" y="222"/>
                </a:lnTo>
                <a:lnTo>
                  <a:pt x="1888" y="226"/>
                </a:lnTo>
                <a:lnTo>
                  <a:pt x="1890" y="228"/>
                </a:lnTo>
                <a:lnTo>
                  <a:pt x="1890" y="232"/>
                </a:lnTo>
                <a:lnTo>
                  <a:pt x="1892" y="230"/>
                </a:lnTo>
                <a:lnTo>
                  <a:pt x="1896" y="216"/>
                </a:lnTo>
                <a:lnTo>
                  <a:pt x="1902" y="214"/>
                </a:lnTo>
                <a:lnTo>
                  <a:pt x="1910" y="210"/>
                </a:lnTo>
                <a:lnTo>
                  <a:pt x="1912" y="210"/>
                </a:lnTo>
                <a:lnTo>
                  <a:pt x="1914" y="210"/>
                </a:lnTo>
                <a:lnTo>
                  <a:pt x="1926" y="210"/>
                </a:lnTo>
                <a:lnTo>
                  <a:pt x="1936" y="210"/>
                </a:lnTo>
                <a:lnTo>
                  <a:pt x="1936" y="214"/>
                </a:lnTo>
                <a:lnTo>
                  <a:pt x="1940" y="214"/>
                </a:lnTo>
                <a:lnTo>
                  <a:pt x="1942" y="216"/>
                </a:lnTo>
                <a:lnTo>
                  <a:pt x="1944" y="212"/>
                </a:lnTo>
                <a:lnTo>
                  <a:pt x="1956" y="212"/>
                </a:lnTo>
                <a:lnTo>
                  <a:pt x="1966" y="214"/>
                </a:lnTo>
                <a:lnTo>
                  <a:pt x="1966" y="218"/>
                </a:lnTo>
                <a:lnTo>
                  <a:pt x="1968" y="218"/>
                </a:lnTo>
                <a:lnTo>
                  <a:pt x="1972" y="216"/>
                </a:lnTo>
                <a:lnTo>
                  <a:pt x="1978" y="214"/>
                </a:lnTo>
                <a:lnTo>
                  <a:pt x="1980" y="216"/>
                </a:lnTo>
                <a:lnTo>
                  <a:pt x="1982" y="216"/>
                </a:lnTo>
                <a:lnTo>
                  <a:pt x="1988" y="210"/>
                </a:lnTo>
                <a:lnTo>
                  <a:pt x="1988" y="216"/>
                </a:lnTo>
                <a:lnTo>
                  <a:pt x="1988" y="222"/>
                </a:lnTo>
                <a:lnTo>
                  <a:pt x="1990" y="222"/>
                </a:lnTo>
                <a:lnTo>
                  <a:pt x="1994" y="224"/>
                </a:lnTo>
                <a:lnTo>
                  <a:pt x="1996" y="238"/>
                </a:lnTo>
                <a:lnTo>
                  <a:pt x="2006" y="236"/>
                </a:lnTo>
                <a:lnTo>
                  <a:pt x="2006" y="234"/>
                </a:lnTo>
                <a:lnTo>
                  <a:pt x="2010" y="236"/>
                </a:lnTo>
                <a:lnTo>
                  <a:pt x="2014" y="234"/>
                </a:lnTo>
                <a:lnTo>
                  <a:pt x="2014" y="230"/>
                </a:lnTo>
                <a:lnTo>
                  <a:pt x="2018" y="230"/>
                </a:lnTo>
                <a:lnTo>
                  <a:pt x="2020" y="226"/>
                </a:lnTo>
                <a:lnTo>
                  <a:pt x="2024" y="226"/>
                </a:lnTo>
                <a:lnTo>
                  <a:pt x="2024" y="220"/>
                </a:lnTo>
                <a:lnTo>
                  <a:pt x="2024" y="214"/>
                </a:lnTo>
                <a:lnTo>
                  <a:pt x="2020" y="212"/>
                </a:lnTo>
                <a:lnTo>
                  <a:pt x="2018" y="212"/>
                </a:lnTo>
                <a:lnTo>
                  <a:pt x="2018" y="204"/>
                </a:lnTo>
                <a:lnTo>
                  <a:pt x="2018" y="198"/>
                </a:lnTo>
                <a:lnTo>
                  <a:pt x="2022" y="198"/>
                </a:lnTo>
                <a:lnTo>
                  <a:pt x="2026" y="200"/>
                </a:lnTo>
                <a:lnTo>
                  <a:pt x="2034" y="200"/>
                </a:lnTo>
                <a:lnTo>
                  <a:pt x="2042" y="200"/>
                </a:lnTo>
                <a:lnTo>
                  <a:pt x="2046" y="202"/>
                </a:lnTo>
                <a:lnTo>
                  <a:pt x="2050" y="202"/>
                </a:lnTo>
                <a:lnTo>
                  <a:pt x="2052" y="200"/>
                </a:lnTo>
                <a:lnTo>
                  <a:pt x="2056" y="202"/>
                </a:lnTo>
                <a:lnTo>
                  <a:pt x="2062" y="202"/>
                </a:lnTo>
                <a:lnTo>
                  <a:pt x="2068" y="204"/>
                </a:lnTo>
                <a:lnTo>
                  <a:pt x="2076" y="202"/>
                </a:lnTo>
                <a:lnTo>
                  <a:pt x="2078" y="200"/>
                </a:lnTo>
                <a:lnTo>
                  <a:pt x="2078" y="202"/>
                </a:lnTo>
                <a:lnTo>
                  <a:pt x="2084" y="208"/>
                </a:lnTo>
                <a:lnTo>
                  <a:pt x="2090" y="208"/>
                </a:lnTo>
                <a:lnTo>
                  <a:pt x="2096" y="210"/>
                </a:lnTo>
                <a:lnTo>
                  <a:pt x="2098" y="214"/>
                </a:lnTo>
                <a:lnTo>
                  <a:pt x="2102" y="218"/>
                </a:lnTo>
                <a:lnTo>
                  <a:pt x="2106" y="218"/>
                </a:lnTo>
                <a:lnTo>
                  <a:pt x="2108" y="218"/>
                </a:lnTo>
                <a:lnTo>
                  <a:pt x="2112" y="216"/>
                </a:lnTo>
                <a:lnTo>
                  <a:pt x="2116" y="216"/>
                </a:lnTo>
                <a:lnTo>
                  <a:pt x="2118" y="218"/>
                </a:lnTo>
                <a:lnTo>
                  <a:pt x="2122" y="220"/>
                </a:lnTo>
                <a:lnTo>
                  <a:pt x="2132" y="220"/>
                </a:lnTo>
                <a:lnTo>
                  <a:pt x="2136" y="224"/>
                </a:lnTo>
                <a:lnTo>
                  <a:pt x="2136" y="228"/>
                </a:lnTo>
                <a:lnTo>
                  <a:pt x="2140" y="230"/>
                </a:lnTo>
                <a:lnTo>
                  <a:pt x="2144" y="234"/>
                </a:lnTo>
                <a:lnTo>
                  <a:pt x="2146" y="242"/>
                </a:lnTo>
                <a:lnTo>
                  <a:pt x="2158" y="244"/>
                </a:lnTo>
                <a:lnTo>
                  <a:pt x="2158" y="246"/>
                </a:lnTo>
                <a:lnTo>
                  <a:pt x="2162" y="246"/>
                </a:lnTo>
                <a:lnTo>
                  <a:pt x="2164" y="246"/>
                </a:lnTo>
                <a:lnTo>
                  <a:pt x="2168" y="250"/>
                </a:lnTo>
                <a:lnTo>
                  <a:pt x="2166" y="252"/>
                </a:lnTo>
                <a:lnTo>
                  <a:pt x="2166" y="254"/>
                </a:lnTo>
                <a:lnTo>
                  <a:pt x="2168" y="254"/>
                </a:lnTo>
                <a:lnTo>
                  <a:pt x="2174" y="258"/>
                </a:lnTo>
                <a:lnTo>
                  <a:pt x="2180" y="262"/>
                </a:lnTo>
                <a:lnTo>
                  <a:pt x="2184" y="262"/>
                </a:lnTo>
                <a:lnTo>
                  <a:pt x="2186" y="266"/>
                </a:lnTo>
                <a:lnTo>
                  <a:pt x="2194" y="268"/>
                </a:lnTo>
                <a:lnTo>
                  <a:pt x="2196" y="272"/>
                </a:lnTo>
                <a:lnTo>
                  <a:pt x="2200" y="274"/>
                </a:lnTo>
                <a:lnTo>
                  <a:pt x="2204" y="274"/>
                </a:lnTo>
                <a:lnTo>
                  <a:pt x="2206" y="280"/>
                </a:lnTo>
                <a:lnTo>
                  <a:pt x="2208" y="282"/>
                </a:lnTo>
                <a:lnTo>
                  <a:pt x="2212" y="284"/>
                </a:lnTo>
                <a:lnTo>
                  <a:pt x="2212" y="290"/>
                </a:lnTo>
                <a:lnTo>
                  <a:pt x="2210" y="298"/>
                </a:lnTo>
                <a:lnTo>
                  <a:pt x="2216" y="300"/>
                </a:lnTo>
                <a:lnTo>
                  <a:pt x="2214" y="288"/>
                </a:lnTo>
                <a:lnTo>
                  <a:pt x="2226" y="286"/>
                </a:lnTo>
                <a:lnTo>
                  <a:pt x="2238" y="286"/>
                </a:lnTo>
                <a:lnTo>
                  <a:pt x="2240" y="288"/>
                </a:lnTo>
                <a:lnTo>
                  <a:pt x="2244" y="290"/>
                </a:lnTo>
                <a:lnTo>
                  <a:pt x="2246" y="290"/>
                </a:lnTo>
                <a:lnTo>
                  <a:pt x="2248" y="292"/>
                </a:lnTo>
                <a:lnTo>
                  <a:pt x="2248" y="296"/>
                </a:lnTo>
                <a:lnTo>
                  <a:pt x="2254" y="298"/>
                </a:lnTo>
                <a:lnTo>
                  <a:pt x="2254" y="302"/>
                </a:lnTo>
                <a:lnTo>
                  <a:pt x="2262" y="306"/>
                </a:lnTo>
                <a:lnTo>
                  <a:pt x="2268" y="310"/>
                </a:lnTo>
                <a:lnTo>
                  <a:pt x="2270" y="312"/>
                </a:lnTo>
                <a:lnTo>
                  <a:pt x="2274" y="312"/>
                </a:lnTo>
                <a:lnTo>
                  <a:pt x="2274" y="314"/>
                </a:lnTo>
                <a:lnTo>
                  <a:pt x="2270" y="316"/>
                </a:lnTo>
                <a:close/>
                <a:moveTo>
                  <a:pt x="26" y="556"/>
                </a:moveTo>
                <a:lnTo>
                  <a:pt x="26" y="556"/>
                </a:lnTo>
                <a:lnTo>
                  <a:pt x="16" y="546"/>
                </a:lnTo>
                <a:lnTo>
                  <a:pt x="12" y="548"/>
                </a:lnTo>
                <a:lnTo>
                  <a:pt x="14" y="544"/>
                </a:lnTo>
                <a:lnTo>
                  <a:pt x="14" y="542"/>
                </a:lnTo>
                <a:lnTo>
                  <a:pt x="12" y="542"/>
                </a:lnTo>
                <a:lnTo>
                  <a:pt x="10" y="542"/>
                </a:lnTo>
                <a:lnTo>
                  <a:pt x="12" y="542"/>
                </a:lnTo>
                <a:lnTo>
                  <a:pt x="8" y="546"/>
                </a:lnTo>
                <a:lnTo>
                  <a:pt x="6" y="546"/>
                </a:lnTo>
                <a:lnTo>
                  <a:pt x="4" y="554"/>
                </a:lnTo>
                <a:lnTo>
                  <a:pt x="6" y="554"/>
                </a:lnTo>
                <a:lnTo>
                  <a:pt x="4" y="556"/>
                </a:lnTo>
                <a:lnTo>
                  <a:pt x="4" y="560"/>
                </a:lnTo>
                <a:lnTo>
                  <a:pt x="0" y="562"/>
                </a:lnTo>
                <a:lnTo>
                  <a:pt x="0" y="564"/>
                </a:lnTo>
                <a:lnTo>
                  <a:pt x="4" y="568"/>
                </a:lnTo>
                <a:lnTo>
                  <a:pt x="14" y="572"/>
                </a:lnTo>
                <a:lnTo>
                  <a:pt x="26" y="574"/>
                </a:lnTo>
                <a:lnTo>
                  <a:pt x="32" y="574"/>
                </a:lnTo>
                <a:lnTo>
                  <a:pt x="40" y="574"/>
                </a:lnTo>
                <a:lnTo>
                  <a:pt x="46" y="572"/>
                </a:lnTo>
                <a:lnTo>
                  <a:pt x="44" y="560"/>
                </a:lnTo>
                <a:lnTo>
                  <a:pt x="36" y="560"/>
                </a:lnTo>
                <a:lnTo>
                  <a:pt x="30" y="558"/>
                </a:lnTo>
                <a:lnTo>
                  <a:pt x="26" y="55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  <a:prstDash val="solid"/>
            <a:rou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Oval 357"/>
          <p:cNvSpPr>
            <a:spLocks noChangeArrowheads="1"/>
          </p:cNvSpPr>
          <p:nvPr/>
        </p:nvSpPr>
        <p:spPr bwMode="auto">
          <a:xfrm>
            <a:off x="3823849" y="949264"/>
            <a:ext cx="27432" cy="27432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round/>
          </a:ln>
        </p:spPr>
        <p:txBody>
          <a:bodyPr wrap="none" lIns="0" tIns="0" rIns="0" bIns="0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64646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2050" y="766384"/>
            <a:ext cx="565150" cy="1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Moscow</a:t>
            </a:r>
            <a:endParaRPr lang="ru-RU" sz="800" b="1" dirty="0"/>
          </a:p>
        </p:txBody>
      </p:sp>
      <p:sp>
        <p:nvSpPr>
          <p:cNvPr id="6" name="Oval 357"/>
          <p:cNvSpPr>
            <a:spLocks noChangeArrowheads="1"/>
          </p:cNvSpPr>
          <p:nvPr/>
        </p:nvSpPr>
        <p:spPr bwMode="auto">
          <a:xfrm flipH="1" flipV="1">
            <a:off x="3823849" y="1392126"/>
            <a:ext cx="27432" cy="27432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round/>
          </a:ln>
        </p:spPr>
        <p:txBody>
          <a:bodyPr wrap="none" lIns="0" tIns="0" rIns="0" bIns="0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64646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6977" y="1257523"/>
            <a:ext cx="6879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Sochi</a:t>
            </a:r>
            <a:endParaRPr lang="ru-RU" sz="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37467" y="976696"/>
            <a:ext cx="127000" cy="183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47267" y="1092200"/>
            <a:ext cx="67733" cy="238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矩形 4"/>
          <p:cNvSpPr/>
          <p:nvPr/>
        </p:nvSpPr>
        <p:spPr>
          <a:xfrm>
            <a:off x="6568838" y="1513979"/>
            <a:ext cx="256029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Sochi is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a city in Krasnodar </a:t>
            </a:r>
            <a:r>
              <a:rPr lang="en-US" altLang="zh-CN" sz="1200" dirty="0" err="1">
                <a:latin typeface="微软雅黑" panose="020B0503020204020204" charset="-122"/>
                <a:ea typeface="微软雅黑" panose="020B0503020204020204" charset="-122"/>
              </a:rPr>
              <a:t>Krai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Russia</a:t>
            </a:r>
            <a:endParaRPr lang="ru-RU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Sochi is the largest resort city in Russia</a:t>
            </a:r>
            <a:endParaRPr lang="ru-RU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Sochi hosted the XXII Olympic Winter Games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in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2014,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Russian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Formula 1 Grand Prix from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2014</a:t>
            </a:r>
            <a:r>
              <a:rPr lang="ru-RU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was one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of the host cities for the 2018 FIFA World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Cup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ru-RU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424,281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population</a:t>
            </a:r>
            <a:endParaRPr lang="ru-RU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Area 17</a:t>
            </a:r>
            <a:r>
              <a:rPr lang="ru-RU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 sq. km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22" name="Picture 2" descr="https://bumper-stickers.ru/56705-thickbox_default/gerb-goroda-sochi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259776" y="4437856"/>
            <a:ext cx="1178414" cy="117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russia-greece2016.ru/images/63/23/632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74791"/>
            <a:ext cx="6612005" cy="414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51"/>
          <p:cNvSpPr txBox="1">
            <a:spLocks noChangeArrowheads="1"/>
          </p:cNvSpPr>
          <p:nvPr/>
        </p:nvSpPr>
        <p:spPr bwMode="auto">
          <a:xfrm>
            <a:off x="145144" y="272722"/>
            <a:ext cx="5163456" cy="57055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3668" tIns="31834" rIns="63668" bIns="31834"/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C00000"/>
                </a:solidFill>
                <a:latin typeface="Felix Titling" panose="04060505060202020A04" pitchFamily="82" charset="0"/>
                <a:ea typeface="Cambria" panose="02040503050406030204" pitchFamily="18" charset="0"/>
                <a:cs typeface="Mongolian Baiti" panose="03000500000000000000" pitchFamily="66" charset="0"/>
              </a:rPr>
              <a:t>Voronezh</a:t>
            </a:r>
            <a:endParaRPr lang="en-US" altLang="zh-CN" sz="3600" b="1" dirty="0" smtClean="0">
              <a:solidFill>
                <a:srgbClr val="C00000"/>
              </a:solidFill>
              <a:latin typeface="Felix Titling" panose="04060505060202020A04" pitchFamily="82" charset="0"/>
              <a:ea typeface="Cambria" panose="02040503050406030204" pitchFamily="18" charset="0"/>
              <a:cs typeface="Mongolian Baiti" panose="03000500000000000000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7267" y="1092200"/>
            <a:ext cx="67733" cy="238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Freeform 104"/>
          <p:cNvSpPr>
            <a:spLocks noEditPoints="1"/>
          </p:cNvSpPr>
          <p:nvPr/>
        </p:nvSpPr>
        <p:spPr bwMode="auto">
          <a:xfrm>
            <a:off x="3628405" y="155948"/>
            <a:ext cx="3020045" cy="1358031"/>
          </a:xfrm>
          <a:custGeom>
            <a:avLst/>
            <a:gdLst>
              <a:gd name="T0" fmla="*/ 1636 w 2274"/>
              <a:gd name="T1" fmla="*/ 652 h 828"/>
              <a:gd name="T2" fmla="*/ 2270 w 2274"/>
              <a:gd name="T3" fmla="*/ 316 h 828"/>
              <a:gd name="T4" fmla="*/ 2196 w 2274"/>
              <a:gd name="T5" fmla="*/ 336 h 828"/>
              <a:gd name="T6" fmla="*/ 2106 w 2274"/>
              <a:gd name="T7" fmla="*/ 336 h 828"/>
              <a:gd name="T8" fmla="*/ 2054 w 2274"/>
              <a:gd name="T9" fmla="*/ 400 h 828"/>
              <a:gd name="T10" fmla="*/ 1960 w 2274"/>
              <a:gd name="T11" fmla="*/ 426 h 828"/>
              <a:gd name="T12" fmla="*/ 1912 w 2274"/>
              <a:gd name="T13" fmla="*/ 518 h 828"/>
              <a:gd name="T14" fmla="*/ 1830 w 2274"/>
              <a:gd name="T15" fmla="*/ 616 h 828"/>
              <a:gd name="T16" fmla="*/ 1904 w 2274"/>
              <a:gd name="T17" fmla="*/ 426 h 828"/>
              <a:gd name="T18" fmla="*/ 1896 w 2274"/>
              <a:gd name="T19" fmla="*/ 418 h 828"/>
              <a:gd name="T20" fmla="*/ 1820 w 2274"/>
              <a:gd name="T21" fmla="*/ 424 h 828"/>
              <a:gd name="T22" fmla="*/ 1760 w 2274"/>
              <a:gd name="T23" fmla="*/ 450 h 828"/>
              <a:gd name="T24" fmla="*/ 1650 w 2274"/>
              <a:gd name="T25" fmla="*/ 450 h 828"/>
              <a:gd name="T26" fmla="*/ 1556 w 2274"/>
              <a:gd name="T27" fmla="*/ 548 h 828"/>
              <a:gd name="T28" fmla="*/ 1620 w 2274"/>
              <a:gd name="T29" fmla="*/ 616 h 828"/>
              <a:gd name="T30" fmla="*/ 1554 w 2274"/>
              <a:gd name="T31" fmla="*/ 762 h 828"/>
              <a:gd name="T32" fmla="*/ 1498 w 2274"/>
              <a:gd name="T33" fmla="*/ 756 h 828"/>
              <a:gd name="T34" fmla="*/ 1342 w 2274"/>
              <a:gd name="T35" fmla="*/ 608 h 828"/>
              <a:gd name="T36" fmla="*/ 1038 w 2274"/>
              <a:gd name="T37" fmla="*/ 650 h 828"/>
              <a:gd name="T38" fmla="*/ 692 w 2274"/>
              <a:gd name="T39" fmla="*/ 570 h 828"/>
              <a:gd name="T40" fmla="*/ 492 w 2274"/>
              <a:gd name="T41" fmla="*/ 630 h 828"/>
              <a:gd name="T42" fmla="*/ 392 w 2274"/>
              <a:gd name="T43" fmla="*/ 650 h 828"/>
              <a:gd name="T44" fmla="*/ 386 w 2274"/>
              <a:gd name="T45" fmla="*/ 730 h 828"/>
              <a:gd name="T46" fmla="*/ 374 w 2274"/>
              <a:gd name="T47" fmla="*/ 816 h 828"/>
              <a:gd name="T48" fmla="*/ 254 w 2274"/>
              <a:gd name="T49" fmla="*/ 766 h 828"/>
              <a:gd name="T50" fmla="*/ 276 w 2274"/>
              <a:gd name="T51" fmla="*/ 684 h 828"/>
              <a:gd name="T52" fmla="*/ 180 w 2274"/>
              <a:gd name="T53" fmla="*/ 608 h 828"/>
              <a:gd name="T54" fmla="*/ 114 w 2274"/>
              <a:gd name="T55" fmla="*/ 510 h 828"/>
              <a:gd name="T56" fmla="*/ 118 w 2274"/>
              <a:gd name="T57" fmla="*/ 418 h 828"/>
              <a:gd name="T58" fmla="*/ 138 w 2274"/>
              <a:gd name="T59" fmla="*/ 244 h 828"/>
              <a:gd name="T60" fmla="*/ 210 w 2274"/>
              <a:gd name="T61" fmla="*/ 222 h 828"/>
              <a:gd name="T62" fmla="*/ 204 w 2274"/>
              <a:gd name="T63" fmla="*/ 280 h 828"/>
              <a:gd name="T64" fmla="*/ 212 w 2274"/>
              <a:gd name="T65" fmla="*/ 322 h 828"/>
              <a:gd name="T66" fmla="*/ 276 w 2274"/>
              <a:gd name="T67" fmla="*/ 318 h 828"/>
              <a:gd name="T68" fmla="*/ 338 w 2274"/>
              <a:gd name="T69" fmla="*/ 240 h 828"/>
              <a:gd name="T70" fmla="*/ 436 w 2274"/>
              <a:gd name="T71" fmla="*/ 244 h 828"/>
              <a:gd name="T72" fmla="*/ 512 w 2274"/>
              <a:gd name="T73" fmla="*/ 242 h 828"/>
              <a:gd name="T74" fmla="*/ 600 w 2274"/>
              <a:gd name="T75" fmla="*/ 218 h 828"/>
              <a:gd name="T76" fmla="*/ 642 w 2274"/>
              <a:gd name="T77" fmla="*/ 200 h 828"/>
              <a:gd name="T78" fmla="*/ 714 w 2274"/>
              <a:gd name="T79" fmla="*/ 198 h 828"/>
              <a:gd name="T80" fmla="*/ 704 w 2274"/>
              <a:gd name="T81" fmla="*/ 294 h 828"/>
              <a:gd name="T82" fmla="*/ 788 w 2274"/>
              <a:gd name="T83" fmla="*/ 268 h 828"/>
              <a:gd name="T84" fmla="*/ 738 w 2274"/>
              <a:gd name="T85" fmla="*/ 150 h 828"/>
              <a:gd name="T86" fmla="*/ 782 w 2274"/>
              <a:gd name="T87" fmla="*/ 164 h 828"/>
              <a:gd name="T88" fmla="*/ 880 w 2274"/>
              <a:gd name="T89" fmla="*/ 218 h 828"/>
              <a:gd name="T90" fmla="*/ 834 w 2274"/>
              <a:gd name="T91" fmla="*/ 108 h 828"/>
              <a:gd name="T92" fmla="*/ 916 w 2274"/>
              <a:gd name="T93" fmla="*/ 70 h 828"/>
              <a:gd name="T94" fmla="*/ 1036 w 2274"/>
              <a:gd name="T95" fmla="*/ 46 h 828"/>
              <a:gd name="T96" fmla="*/ 1104 w 2274"/>
              <a:gd name="T97" fmla="*/ 8 h 828"/>
              <a:gd name="T98" fmla="*/ 1212 w 2274"/>
              <a:gd name="T99" fmla="*/ 24 h 828"/>
              <a:gd name="T100" fmla="*/ 1188 w 2274"/>
              <a:gd name="T101" fmla="*/ 116 h 828"/>
              <a:gd name="T102" fmla="*/ 1208 w 2274"/>
              <a:gd name="T103" fmla="*/ 108 h 828"/>
              <a:gd name="T104" fmla="*/ 1320 w 2274"/>
              <a:gd name="T105" fmla="*/ 126 h 828"/>
              <a:gd name="T106" fmla="*/ 1406 w 2274"/>
              <a:gd name="T107" fmla="*/ 108 h 828"/>
              <a:gd name="T108" fmla="*/ 1434 w 2274"/>
              <a:gd name="T109" fmla="*/ 164 h 828"/>
              <a:gd name="T110" fmla="*/ 1506 w 2274"/>
              <a:gd name="T111" fmla="*/ 168 h 828"/>
              <a:gd name="T112" fmla="*/ 1604 w 2274"/>
              <a:gd name="T113" fmla="*/ 172 h 828"/>
              <a:gd name="T114" fmla="*/ 1690 w 2274"/>
              <a:gd name="T115" fmla="*/ 156 h 828"/>
              <a:gd name="T116" fmla="*/ 1754 w 2274"/>
              <a:gd name="T117" fmla="*/ 188 h 828"/>
              <a:gd name="T118" fmla="*/ 1890 w 2274"/>
              <a:gd name="T119" fmla="*/ 228 h 828"/>
              <a:gd name="T120" fmla="*/ 2024 w 2274"/>
              <a:gd name="T121" fmla="*/ 226 h 828"/>
              <a:gd name="T122" fmla="*/ 2158 w 2274"/>
              <a:gd name="T123" fmla="*/ 246 h 828"/>
              <a:gd name="T124" fmla="*/ 26 w 2274"/>
              <a:gd name="T125" fmla="*/ 556 h 8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4" h="828">
                <a:moveTo>
                  <a:pt x="1666" y="666"/>
                </a:moveTo>
                <a:lnTo>
                  <a:pt x="1666" y="666"/>
                </a:lnTo>
                <a:lnTo>
                  <a:pt x="1668" y="674"/>
                </a:lnTo>
                <a:lnTo>
                  <a:pt x="1664" y="670"/>
                </a:lnTo>
                <a:lnTo>
                  <a:pt x="1658" y="666"/>
                </a:lnTo>
                <a:lnTo>
                  <a:pt x="1656" y="666"/>
                </a:lnTo>
                <a:lnTo>
                  <a:pt x="1652" y="666"/>
                </a:lnTo>
                <a:lnTo>
                  <a:pt x="1650" y="668"/>
                </a:lnTo>
                <a:lnTo>
                  <a:pt x="1648" y="672"/>
                </a:lnTo>
                <a:lnTo>
                  <a:pt x="1648" y="678"/>
                </a:lnTo>
                <a:lnTo>
                  <a:pt x="1648" y="682"/>
                </a:lnTo>
                <a:lnTo>
                  <a:pt x="1644" y="692"/>
                </a:lnTo>
                <a:lnTo>
                  <a:pt x="1642" y="702"/>
                </a:lnTo>
                <a:lnTo>
                  <a:pt x="1644" y="710"/>
                </a:lnTo>
                <a:lnTo>
                  <a:pt x="1648" y="720"/>
                </a:lnTo>
                <a:lnTo>
                  <a:pt x="1652" y="722"/>
                </a:lnTo>
                <a:lnTo>
                  <a:pt x="1652" y="728"/>
                </a:lnTo>
                <a:lnTo>
                  <a:pt x="1654" y="734"/>
                </a:lnTo>
                <a:lnTo>
                  <a:pt x="1650" y="736"/>
                </a:lnTo>
                <a:lnTo>
                  <a:pt x="1650" y="734"/>
                </a:lnTo>
                <a:lnTo>
                  <a:pt x="1648" y="730"/>
                </a:lnTo>
                <a:lnTo>
                  <a:pt x="1646" y="728"/>
                </a:lnTo>
                <a:lnTo>
                  <a:pt x="1644" y="726"/>
                </a:lnTo>
                <a:lnTo>
                  <a:pt x="1642" y="722"/>
                </a:lnTo>
                <a:lnTo>
                  <a:pt x="1640" y="722"/>
                </a:lnTo>
                <a:lnTo>
                  <a:pt x="1638" y="724"/>
                </a:lnTo>
                <a:lnTo>
                  <a:pt x="1636" y="726"/>
                </a:lnTo>
                <a:lnTo>
                  <a:pt x="1634" y="732"/>
                </a:lnTo>
                <a:lnTo>
                  <a:pt x="1634" y="734"/>
                </a:lnTo>
                <a:lnTo>
                  <a:pt x="1630" y="734"/>
                </a:lnTo>
                <a:lnTo>
                  <a:pt x="1632" y="722"/>
                </a:lnTo>
                <a:lnTo>
                  <a:pt x="1634" y="720"/>
                </a:lnTo>
                <a:lnTo>
                  <a:pt x="1634" y="716"/>
                </a:lnTo>
                <a:lnTo>
                  <a:pt x="1634" y="710"/>
                </a:lnTo>
                <a:lnTo>
                  <a:pt x="1636" y="708"/>
                </a:lnTo>
                <a:lnTo>
                  <a:pt x="1636" y="696"/>
                </a:lnTo>
                <a:lnTo>
                  <a:pt x="1634" y="682"/>
                </a:lnTo>
                <a:lnTo>
                  <a:pt x="1636" y="680"/>
                </a:lnTo>
                <a:lnTo>
                  <a:pt x="1634" y="670"/>
                </a:lnTo>
                <a:lnTo>
                  <a:pt x="1636" y="660"/>
                </a:lnTo>
                <a:lnTo>
                  <a:pt x="1636" y="652"/>
                </a:lnTo>
                <a:lnTo>
                  <a:pt x="1634" y="644"/>
                </a:lnTo>
                <a:lnTo>
                  <a:pt x="1636" y="636"/>
                </a:lnTo>
                <a:lnTo>
                  <a:pt x="1634" y="630"/>
                </a:lnTo>
                <a:lnTo>
                  <a:pt x="1632" y="622"/>
                </a:lnTo>
                <a:lnTo>
                  <a:pt x="1632" y="616"/>
                </a:lnTo>
                <a:lnTo>
                  <a:pt x="1634" y="612"/>
                </a:lnTo>
                <a:lnTo>
                  <a:pt x="1634" y="608"/>
                </a:lnTo>
                <a:lnTo>
                  <a:pt x="1632" y="604"/>
                </a:lnTo>
                <a:lnTo>
                  <a:pt x="1636" y="602"/>
                </a:lnTo>
                <a:lnTo>
                  <a:pt x="1636" y="596"/>
                </a:lnTo>
                <a:lnTo>
                  <a:pt x="1644" y="592"/>
                </a:lnTo>
                <a:lnTo>
                  <a:pt x="1642" y="574"/>
                </a:lnTo>
                <a:lnTo>
                  <a:pt x="1646" y="574"/>
                </a:lnTo>
                <a:lnTo>
                  <a:pt x="1648" y="570"/>
                </a:lnTo>
                <a:lnTo>
                  <a:pt x="1652" y="576"/>
                </a:lnTo>
                <a:lnTo>
                  <a:pt x="1652" y="582"/>
                </a:lnTo>
                <a:lnTo>
                  <a:pt x="1650" y="584"/>
                </a:lnTo>
                <a:lnTo>
                  <a:pt x="1650" y="588"/>
                </a:lnTo>
                <a:lnTo>
                  <a:pt x="1650" y="592"/>
                </a:lnTo>
                <a:lnTo>
                  <a:pt x="1650" y="596"/>
                </a:lnTo>
                <a:lnTo>
                  <a:pt x="1654" y="600"/>
                </a:lnTo>
                <a:lnTo>
                  <a:pt x="1656" y="604"/>
                </a:lnTo>
                <a:lnTo>
                  <a:pt x="1656" y="608"/>
                </a:lnTo>
                <a:lnTo>
                  <a:pt x="1652" y="618"/>
                </a:lnTo>
                <a:lnTo>
                  <a:pt x="1654" y="620"/>
                </a:lnTo>
                <a:lnTo>
                  <a:pt x="1652" y="626"/>
                </a:lnTo>
                <a:lnTo>
                  <a:pt x="1652" y="634"/>
                </a:lnTo>
                <a:lnTo>
                  <a:pt x="1654" y="638"/>
                </a:lnTo>
                <a:lnTo>
                  <a:pt x="1656" y="644"/>
                </a:lnTo>
                <a:lnTo>
                  <a:pt x="1654" y="648"/>
                </a:lnTo>
                <a:lnTo>
                  <a:pt x="1654" y="650"/>
                </a:lnTo>
                <a:lnTo>
                  <a:pt x="1654" y="654"/>
                </a:lnTo>
                <a:lnTo>
                  <a:pt x="1658" y="660"/>
                </a:lnTo>
                <a:lnTo>
                  <a:pt x="1662" y="660"/>
                </a:lnTo>
                <a:lnTo>
                  <a:pt x="1662" y="662"/>
                </a:lnTo>
                <a:lnTo>
                  <a:pt x="1664" y="666"/>
                </a:lnTo>
                <a:lnTo>
                  <a:pt x="1666" y="666"/>
                </a:lnTo>
                <a:close/>
                <a:moveTo>
                  <a:pt x="2270" y="316"/>
                </a:moveTo>
                <a:lnTo>
                  <a:pt x="2270" y="316"/>
                </a:lnTo>
                <a:lnTo>
                  <a:pt x="2270" y="318"/>
                </a:lnTo>
                <a:lnTo>
                  <a:pt x="2270" y="322"/>
                </a:lnTo>
                <a:lnTo>
                  <a:pt x="2266" y="322"/>
                </a:lnTo>
                <a:lnTo>
                  <a:pt x="2264" y="328"/>
                </a:lnTo>
                <a:lnTo>
                  <a:pt x="2260" y="328"/>
                </a:lnTo>
                <a:lnTo>
                  <a:pt x="2260" y="326"/>
                </a:lnTo>
                <a:lnTo>
                  <a:pt x="2256" y="324"/>
                </a:lnTo>
                <a:lnTo>
                  <a:pt x="2242" y="324"/>
                </a:lnTo>
                <a:lnTo>
                  <a:pt x="2242" y="330"/>
                </a:lnTo>
                <a:lnTo>
                  <a:pt x="2248" y="328"/>
                </a:lnTo>
                <a:lnTo>
                  <a:pt x="2248" y="336"/>
                </a:lnTo>
                <a:lnTo>
                  <a:pt x="2240" y="338"/>
                </a:lnTo>
                <a:lnTo>
                  <a:pt x="2242" y="340"/>
                </a:lnTo>
                <a:lnTo>
                  <a:pt x="2242" y="342"/>
                </a:lnTo>
                <a:lnTo>
                  <a:pt x="2242" y="344"/>
                </a:lnTo>
                <a:lnTo>
                  <a:pt x="2244" y="348"/>
                </a:lnTo>
                <a:lnTo>
                  <a:pt x="2248" y="352"/>
                </a:lnTo>
                <a:lnTo>
                  <a:pt x="2240" y="350"/>
                </a:lnTo>
                <a:lnTo>
                  <a:pt x="2240" y="352"/>
                </a:lnTo>
                <a:lnTo>
                  <a:pt x="2238" y="352"/>
                </a:lnTo>
                <a:lnTo>
                  <a:pt x="2236" y="350"/>
                </a:lnTo>
                <a:lnTo>
                  <a:pt x="2234" y="350"/>
                </a:lnTo>
                <a:lnTo>
                  <a:pt x="2234" y="346"/>
                </a:lnTo>
                <a:lnTo>
                  <a:pt x="2232" y="346"/>
                </a:lnTo>
                <a:lnTo>
                  <a:pt x="2232" y="348"/>
                </a:lnTo>
                <a:lnTo>
                  <a:pt x="2230" y="348"/>
                </a:lnTo>
                <a:lnTo>
                  <a:pt x="2230" y="350"/>
                </a:lnTo>
                <a:lnTo>
                  <a:pt x="2224" y="352"/>
                </a:lnTo>
                <a:lnTo>
                  <a:pt x="2224" y="348"/>
                </a:lnTo>
                <a:lnTo>
                  <a:pt x="2216" y="342"/>
                </a:lnTo>
                <a:lnTo>
                  <a:pt x="2208" y="340"/>
                </a:lnTo>
                <a:lnTo>
                  <a:pt x="2206" y="342"/>
                </a:lnTo>
                <a:lnTo>
                  <a:pt x="2204" y="342"/>
                </a:lnTo>
                <a:lnTo>
                  <a:pt x="2200" y="340"/>
                </a:lnTo>
                <a:lnTo>
                  <a:pt x="2196" y="336"/>
                </a:lnTo>
                <a:lnTo>
                  <a:pt x="2198" y="332"/>
                </a:lnTo>
                <a:lnTo>
                  <a:pt x="2196" y="330"/>
                </a:lnTo>
                <a:lnTo>
                  <a:pt x="2196" y="326"/>
                </a:lnTo>
                <a:lnTo>
                  <a:pt x="2192" y="320"/>
                </a:lnTo>
                <a:lnTo>
                  <a:pt x="2190" y="320"/>
                </a:lnTo>
                <a:lnTo>
                  <a:pt x="2186" y="320"/>
                </a:lnTo>
                <a:lnTo>
                  <a:pt x="2180" y="320"/>
                </a:lnTo>
                <a:lnTo>
                  <a:pt x="2180" y="318"/>
                </a:lnTo>
                <a:lnTo>
                  <a:pt x="2178" y="318"/>
                </a:lnTo>
                <a:lnTo>
                  <a:pt x="2176" y="320"/>
                </a:lnTo>
                <a:lnTo>
                  <a:pt x="2176" y="322"/>
                </a:lnTo>
                <a:lnTo>
                  <a:pt x="2170" y="324"/>
                </a:lnTo>
                <a:lnTo>
                  <a:pt x="2164" y="326"/>
                </a:lnTo>
                <a:lnTo>
                  <a:pt x="2160" y="322"/>
                </a:lnTo>
                <a:lnTo>
                  <a:pt x="2154" y="320"/>
                </a:lnTo>
                <a:lnTo>
                  <a:pt x="2154" y="316"/>
                </a:lnTo>
                <a:lnTo>
                  <a:pt x="2158" y="312"/>
                </a:lnTo>
                <a:lnTo>
                  <a:pt x="2158" y="310"/>
                </a:lnTo>
                <a:lnTo>
                  <a:pt x="2156" y="308"/>
                </a:lnTo>
                <a:lnTo>
                  <a:pt x="2154" y="306"/>
                </a:lnTo>
                <a:lnTo>
                  <a:pt x="2154" y="304"/>
                </a:lnTo>
                <a:lnTo>
                  <a:pt x="2156" y="302"/>
                </a:lnTo>
                <a:lnTo>
                  <a:pt x="2150" y="300"/>
                </a:lnTo>
                <a:lnTo>
                  <a:pt x="2146" y="304"/>
                </a:lnTo>
                <a:lnTo>
                  <a:pt x="2146" y="306"/>
                </a:lnTo>
                <a:lnTo>
                  <a:pt x="2148" y="308"/>
                </a:lnTo>
                <a:lnTo>
                  <a:pt x="2148" y="312"/>
                </a:lnTo>
                <a:lnTo>
                  <a:pt x="2146" y="312"/>
                </a:lnTo>
                <a:lnTo>
                  <a:pt x="2144" y="316"/>
                </a:lnTo>
                <a:lnTo>
                  <a:pt x="2152" y="320"/>
                </a:lnTo>
                <a:lnTo>
                  <a:pt x="2152" y="322"/>
                </a:lnTo>
                <a:lnTo>
                  <a:pt x="2146" y="328"/>
                </a:lnTo>
                <a:lnTo>
                  <a:pt x="2148" y="330"/>
                </a:lnTo>
                <a:lnTo>
                  <a:pt x="2146" y="334"/>
                </a:lnTo>
                <a:lnTo>
                  <a:pt x="2140" y="338"/>
                </a:lnTo>
                <a:lnTo>
                  <a:pt x="2132" y="340"/>
                </a:lnTo>
                <a:lnTo>
                  <a:pt x="2126" y="340"/>
                </a:lnTo>
                <a:lnTo>
                  <a:pt x="2120" y="338"/>
                </a:lnTo>
                <a:lnTo>
                  <a:pt x="2108" y="334"/>
                </a:lnTo>
                <a:lnTo>
                  <a:pt x="2106" y="336"/>
                </a:lnTo>
                <a:lnTo>
                  <a:pt x="2100" y="336"/>
                </a:lnTo>
                <a:lnTo>
                  <a:pt x="2094" y="336"/>
                </a:lnTo>
                <a:lnTo>
                  <a:pt x="2092" y="338"/>
                </a:lnTo>
                <a:lnTo>
                  <a:pt x="2100" y="338"/>
                </a:lnTo>
                <a:lnTo>
                  <a:pt x="2106" y="342"/>
                </a:lnTo>
                <a:lnTo>
                  <a:pt x="2110" y="338"/>
                </a:lnTo>
                <a:lnTo>
                  <a:pt x="2112" y="344"/>
                </a:lnTo>
                <a:lnTo>
                  <a:pt x="2108" y="344"/>
                </a:lnTo>
                <a:lnTo>
                  <a:pt x="2106" y="350"/>
                </a:lnTo>
                <a:lnTo>
                  <a:pt x="2112" y="348"/>
                </a:lnTo>
                <a:lnTo>
                  <a:pt x="2116" y="348"/>
                </a:lnTo>
                <a:lnTo>
                  <a:pt x="2122" y="360"/>
                </a:lnTo>
                <a:lnTo>
                  <a:pt x="2124" y="360"/>
                </a:lnTo>
                <a:lnTo>
                  <a:pt x="2126" y="366"/>
                </a:lnTo>
                <a:lnTo>
                  <a:pt x="2128" y="368"/>
                </a:lnTo>
                <a:lnTo>
                  <a:pt x="2126" y="370"/>
                </a:lnTo>
                <a:lnTo>
                  <a:pt x="2126" y="372"/>
                </a:lnTo>
                <a:lnTo>
                  <a:pt x="2132" y="374"/>
                </a:lnTo>
                <a:lnTo>
                  <a:pt x="2132" y="376"/>
                </a:lnTo>
                <a:lnTo>
                  <a:pt x="2132" y="378"/>
                </a:lnTo>
                <a:lnTo>
                  <a:pt x="2132" y="382"/>
                </a:lnTo>
                <a:lnTo>
                  <a:pt x="2134" y="384"/>
                </a:lnTo>
                <a:lnTo>
                  <a:pt x="2128" y="388"/>
                </a:lnTo>
                <a:lnTo>
                  <a:pt x="2124" y="390"/>
                </a:lnTo>
                <a:lnTo>
                  <a:pt x="2120" y="388"/>
                </a:lnTo>
                <a:lnTo>
                  <a:pt x="2114" y="384"/>
                </a:lnTo>
                <a:lnTo>
                  <a:pt x="2104" y="386"/>
                </a:lnTo>
                <a:lnTo>
                  <a:pt x="2102" y="386"/>
                </a:lnTo>
                <a:lnTo>
                  <a:pt x="2100" y="384"/>
                </a:lnTo>
                <a:lnTo>
                  <a:pt x="2098" y="386"/>
                </a:lnTo>
                <a:lnTo>
                  <a:pt x="2090" y="388"/>
                </a:lnTo>
                <a:lnTo>
                  <a:pt x="2080" y="392"/>
                </a:lnTo>
                <a:lnTo>
                  <a:pt x="2080" y="394"/>
                </a:lnTo>
                <a:lnTo>
                  <a:pt x="2072" y="396"/>
                </a:lnTo>
                <a:lnTo>
                  <a:pt x="2066" y="398"/>
                </a:lnTo>
                <a:lnTo>
                  <a:pt x="2060" y="404"/>
                </a:lnTo>
                <a:lnTo>
                  <a:pt x="2054" y="400"/>
                </a:lnTo>
                <a:lnTo>
                  <a:pt x="2054" y="406"/>
                </a:lnTo>
                <a:lnTo>
                  <a:pt x="2052" y="410"/>
                </a:lnTo>
                <a:lnTo>
                  <a:pt x="2048" y="410"/>
                </a:lnTo>
                <a:lnTo>
                  <a:pt x="2042" y="406"/>
                </a:lnTo>
                <a:lnTo>
                  <a:pt x="2046" y="412"/>
                </a:lnTo>
                <a:lnTo>
                  <a:pt x="2042" y="416"/>
                </a:lnTo>
                <a:lnTo>
                  <a:pt x="2040" y="416"/>
                </a:lnTo>
                <a:lnTo>
                  <a:pt x="2038" y="416"/>
                </a:lnTo>
                <a:lnTo>
                  <a:pt x="2032" y="418"/>
                </a:lnTo>
                <a:lnTo>
                  <a:pt x="2032" y="420"/>
                </a:lnTo>
                <a:lnTo>
                  <a:pt x="2032" y="424"/>
                </a:lnTo>
                <a:lnTo>
                  <a:pt x="2028" y="424"/>
                </a:lnTo>
                <a:lnTo>
                  <a:pt x="2024" y="426"/>
                </a:lnTo>
                <a:lnTo>
                  <a:pt x="2024" y="428"/>
                </a:lnTo>
                <a:lnTo>
                  <a:pt x="2020" y="432"/>
                </a:lnTo>
                <a:lnTo>
                  <a:pt x="2018" y="438"/>
                </a:lnTo>
                <a:lnTo>
                  <a:pt x="2016" y="442"/>
                </a:lnTo>
                <a:lnTo>
                  <a:pt x="2004" y="436"/>
                </a:lnTo>
                <a:lnTo>
                  <a:pt x="2004" y="434"/>
                </a:lnTo>
                <a:lnTo>
                  <a:pt x="2004" y="430"/>
                </a:lnTo>
                <a:lnTo>
                  <a:pt x="2002" y="430"/>
                </a:lnTo>
                <a:lnTo>
                  <a:pt x="1998" y="430"/>
                </a:lnTo>
                <a:lnTo>
                  <a:pt x="1994" y="426"/>
                </a:lnTo>
                <a:lnTo>
                  <a:pt x="1988" y="422"/>
                </a:lnTo>
                <a:lnTo>
                  <a:pt x="1984" y="422"/>
                </a:lnTo>
                <a:lnTo>
                  <a:pt x="1982" y="424"/>
                </a:lnTo>
                <a:lnTo>
                  <a:pt x="1982" y="426"/>
                </a:lnTo>
                <a:lnTo>
                  <a:pt x="1978" y="426"/>
                </a:lnTo>
                <a:lnTo>
                  <a:pt x="1976" y="428"/>
                </a:lnTo>
                <a:lnTo>
                  <a:pt x="1974" y="428"/>
                </a:lnTo>
                <a:lnTo>
                  <a:pt x="1974" y="432"/>
                </a:lnTo>
                <a:lnTo>
                  <a:pt x="1966" y="442"/>
                </a:lnTo>
                <a:lnTo>
                  <a:pt x="1962" y="444"/>
                </a:lnTo>
                <a:lnTo>
                  <a:pt x="1960" y="444"/>
                </a:lnTo>
                <a:lnTo>
                  <a:pt x="1958" y="442"/>
                </a:lnTo>
                <a:lnTo>
                  <a:pt x="1958" y="436"/>
                </a:lnTo>
                <a:lnTo>
                  <a:pt x="1960" y="430"/>
                </a:lnTo>
                <a:lnTo>
                  <a:pt x="1962" y="426"/>
                </a:lnTo>
                <a:lnTo>
                  <a:pt x="1960" y="426"/>
                </a:lnTo>
                <a:lnTo>
                  <a:pt x="1956" y="432"/>
                </a:lnTo>
                <a:lnTo>
                  <a:pt x="1944" y="438"/>
                </a:lnTo>
                <a:lnTo>
                  <a:pt x="1944" y="442"/>
                </a:lnTo>
                <a:lnTo>
                  <a:pt x="1940" y="442"/>
                </a:lnTo>
                <a:lnTo>
                  <a:pt x="1938" y="440"/>
                </a:lnTo>
                <a:lnTo>
                  <a:pt x="1936" y="440"/>
                </a:lnTo>
                <a:lnTo>
                  <a:pt x="1932" y="440"/>
                </a:lnTo>
                <a:lnTo>
                  <a:pt x="1930" y="438"/>
                </a:lnTo>
                <a:lnTo>
                  <a:pt x="1928" y="438"/>
                </a:lnTo>
                <a:lnTo>
                  <a:pt x="1926" y="444"/>
                </a:lnTo>
                <a:lnTo>
                  <a:pt x="1922" y="448"/>
                </a:lnTo>
                <a:lnTo>
                  <a:pt x="1922" y="450"/>
                </a:lnTo>
                <a:lnTo>
                  <a:pt x="1922" y="454"/>
                </a:lnTo>
                <a:lnTo>
                  <a:pt x="1920" y="454"/>
                </a:lnTo>
                <a:lnTo>
                  <a:pt x="1920" y="458"/>
                </a:lnTo>
                <a:lnTo>
                  <a:pt x="1918" y="458"/>
                </a:lnTo>
                <a:lnTo>
                  <a:pt x="1916" y="458"/>
                </a:lnTo>
                <a:lnTo>
                  <a:pt x="1916" y="462"/>
                </a:lnTo>
                <a:lnTo>
                  <a:pt x="1912" y="464"/>
                </a:lnTo>
                <a:lnTo>
                  <a:pt x="1908" y="468"/>
                </a:lnTo>
                <a:lnTo>
                  <a:pt x="1904" y="474"/>
                </a:lnTo>
                <a:lnTo>
                  <a:pt x="1904" y="478"/>
                </a:lnTo>
                <a:lnTo>
                  <a:pt x="1906" y="486"/>
                </a:lnTo>
                <a:lnTo>
                  <a:pt x="1908" y="488"/>
                </a:lnTo>
                <a:lnTo>
                  <a:pt x="1908" y="486"/>
                </a:lnTo>
                <a:lnTo>
                  <a:pt x="1918" y="488"/>
                </a:lnTo>
                <a:lnTo>
                  <a:pt x="1918" y="492"/>
                </a:lnTo>
                <a:lnTo>
                  <a:pt x="1916" y="498"/>
                </a:lnTo>
                <a:lnTo>
                  <a:pt x="1912" y="500"/>
                </a:lnTo>
                <a:lnTo>
                  <a:pt x="1910" y="500"/>
                </a:lnTo>
                <a:lnTo>
                  <a:pt x="1910" y="504"/>
                </a:lnTo>
                <a:lnTo>
                  <a:pt x="1910" y="508"/>
                </a:lnTo>
                <a:lnTo>
                  <a:pt x="1908" y="510"/>
                </a:lnTo>
                <a:lnTo>
                  <a:pt x="1908" y="514"/>
                </a:lnTo>
                <a:lnTo>
                  <a:pt x="1910" y="516"/>
                </a:lnTo>
                <a:lnTo>
                  <a:pt x="1912" y="518"/>
                </a:lnTo>
                <a:lnTo>
                  <a:pt x="1912" y="522"/>
                </a:lnTo>
                <a:lnTo>
                  <a:pt x="1920" y="522"/>
                </a:lnTo>
                <a:lnTo>
                  <a:pt x="1920" y="528"/>
                </a:lnTo>
                <a:lnTo>
                  <a:pt x="1918" y="532"/>
                </a:lnTo>
                <a:lnTo>
                  <a:pt x="1914" y="530"/>
                </a:lnTo>
                <a:lnTo>
                  <a:pt x="1910" y="528"/>
                </a:lnTo>
                <a:lnTo>
                  <a:pt x="1906" y="532"/>
                </a:lnTo>
                <a:lnTo>
                  <a:pt x="1900" y="534"/>
                </a:lnTo>
                <a:lnTo>
                  <a:pt x="1896" y="552"/>
                </a:lnTo>
                <a:lnTo>
                  <a:pt x="1902" y="554"/>
                </a:lnTo>
                <a:lnTo>
                  <a:pt x="1904" y="558"/>
                </a:lnTo>
                <a:lnTo>
                  <a:pt x="1904" y="562"/>
                </a:lnTo>
                <a:lnTo>
                  <a:pt x="1902" y="562"/>
                </a:lnTo>
                <a:lnTo>
                  <a:pt x="1900" y="566"/>
                </a:lnTo>
                <a:lnTo>
                  <a:pt x="1898" y="568"/>
                </a:lnTo>
                <a:lnTo>
                  <a:pt x="1894" y="568"/>
                </a:lnTo>
                <a:lnTo>
                  <a:pt x="1888" y="568"/>
                </a:lnTo>
                <a:lnTo>
                  <a:pt x="1884" y="568"/>
                </a:lnTo>
                <a:lnTo>
                  <a:pt x="1880" y="572"/>
                </a:lnTo>
                <a:lnTo>
                  <a:pt x="1872" y="584"/>
                </a:lnTo>
                <a:lnTo>
                  <a:pt x="1872" y="592"/>
                </a:lnTo>
                <a:lnTo>
                  <a:pt x="1872" y="598"/>
                </a:lnTo>
                <a:lnTo>
                  <a:pt x="1872" y="600"/>
                </a:lnTo>
                <a:lnTo>
                  <a:pt x="1868" y="600"/>
                </a:lnTo>
                <a:lnTo>
                  <a:pt x="1864" y="600"/>
                </a:lnTo>
                <a:lnTo>
                  <a:pt x="1862" y="602"/>
                </a:lnTo>
                <a:lnTo>
                  <a:pt x="1860" y="604"/>
                </a:lnTo>
                <a:lnTo>
                  <a:pt x="1856" y="604"/>
                </a:lnTo>
                <a:lnTo>
                  <a:pt x="1856" y="608"/>
                </a:lnTo>
                <a:lnTo>
                  <a:pt x="1856" y="612"/>
                </a:lnTo>
                <a:lnTo>
                  <a:pt x="1856" y="618"/>
                </a:lnTo>
                <a:lnTo>
                  <a:pt x="1856" y="622"/>
                </a:lnTo>
                <a:lnTo>
                  <a:pt x="1836" y="638"/>
                </a:lnTo>
                <a:lnTo>
                  <a:pt x="1834" y="638"/>
                </a:lnTo>
                <a:lnTo>
                  <a:pt x="1834" y="634"/>
                </a:lnTo>
                <a:lnTo>
                  <a:pt x="1830" y="630"/>
                </a:lnTo>
                <a:lnTo>
                  <a:pt x="1830" y="624"/>
                </a:lnTo>
                <a:lnTo>
                  <a:pt x="1830" y="616"/>
                </a:lnTo>
                <a:lnTo>
                  <a:pt x="1826" y="608"/>
                </a:lnTo>
                <a:lnTo>
                  <a:pt x="1824" y="598"/>
                </a:lnTo>
                <a:lnTo>
                  <a:pt x="1824" y="584"/>
                </a:lnTo>
                <a:lnTo>
                  <a:pt x="1824" y="572"/>
                </a:lnTo>
                <a:lnTo>
                  <a:pt x="1822" y="566"/>
                </a:lnTo>
                <a:lnTo>
                  <a:pt x="1820" y="558"/>
                </a:lnTo>
                <a:lnTo>
                  <a:pt x="1818" y="548"/>
                </a:lnTo>
                <a:lnTo>
                  <a:pt x="1818" y="536"/>
                </a:lnTo>
                <a:lnTo>
                  <a:pt x="1822" y="528"/>
                </a:lnTo>
                <a:lnTo>
                  <a:pt x="1822" y="522"/>
                </a:lnTo>
                <a:lnTo>
                  <a:pt x="1824" y="518"/>
                </a:lnTo>
                <a:lnTo>
                  <a:pt x="1826" y="516"/>
                </a:lnTo>
                <a:lnTo>
                  <a:pt x="1830" y="512"/>
                </a:lnTo>
                <a:lnTo>
                  <a:pt x="1836" y="512"/>
                </a:lnTo>
                <a:lnTo>
                  <a:pt x="1838" y="494"/>
                </a:lnTo>
                <a:lnTo>
                  <a:pt x="1834" y="492"/>
                </a:lnTo>
                <a:lnTo>
                  <a:pt x="1834" y="490"/>
                </a:lnTo>
                <a:lnTo>
                  <a:pt x="1846" y="490"/>
                </a:lnTo>
                <a:lnTo>
                  <a:pt x="1848" y="488"/>
                </a:lnTo>
                <a:lnTo>
                  <a:pt x="1852" y="484"/>
                </a:lnTo>
                <a:lnTo>
                  <a:pt x="1854" y="484"/>
                </a:lnTo>
                <a:lnTo>
                  <a:pt x="1858" y="486"/>
                </a:lnTo>
                <a:lnTo>
                  <a:pt x="1860" y="482"/>
                </a:lnTo>
                <a:lnTo>
                  <a:pt x="1862" y="480"/>
                </a:lnTo>
                <a:lnTo>
                  <a:pt x="1868" y="474"/>
                </a:lnTo>
                <a:lnTo>
                  <a:pt x="1874" y="468"/>
                </a:lnTo>
                <a:lnTo>
                  <a:pt x="1874" y="466"/>
                </a:lnTo>
                <a:lnTo>
                  <a:pt x="1878" y="460"/>
                </a:lnTo>
                <a:lnTo>
                  <a:pt x="1884" y="458"/>
                </a:lnTo>
                <a:lnTo>
                  <a:pt x="1886" y="454"/>
                </a:lnTo>
                <a:lnTo>
                  <a:pt x="1886" y="452"/>
                </a:lnTo>
                <a:lnTo>
                  <a:pt x="1892" y="450"/>
                </a:lnTo>
                <a:lnTo>
                  <a:pt x="1896" y="442"/>
                </a:lnTo>
                <a:lnTo>
                  <a:pt x="1896" y="438"/>
                </a:lnTo>
                <a:lnTo>
                  <a:pt x="1902" y="436"/>
                </a:lnTo>
                <a:lnTo>
                  <a:pt x="1902" y="428"/>
                </a:lnTo>
                <a:lnTo>
                  <a:pt x="1904" y="426"/>
                </a:lnTo>
                <a:lnTo>
                  <a:pt x="1910" y="426"/>
                </a:lnTo>
                <a:lnTo>
                  <a:pt x="1914" y="422"/>
                </a:lnTo>
                <a:lnTo>
                  <a:pt x="1920" y="422"/>
                </a:lnTo>
                <a:lnTo>
                  <a:pt x="1928" y="422"/>
                </a:lnTo>
                <a:lnTo>
                  <a:pt x="1928" y="418"/>
                </a:lnTo>
                <a:lnTo>
                  <a:pt x="1932" y="418"/>
                </a:lnTo>
                <a:lnTo>
                  <a:pt x="1930" y="412"/>
                </a:lnTo>
                <a:lnTo>
                  <a:pt x="1932" y="406"/>
                </a:lnTo>
                <a:lnTo>
                  <a:pt x="1934" y="402"/>
                </a:lnTo>
                <a:lnTo>
                  <a:pt x="1934" y="398"/>
                </a:lnTo>
                <a:lnTo>
                  <a:pt x="1932" y="394"/>
                </a:lnTo>
                <a:lnTo>
                  <a:pt x="1932" y="392"/>
                </a:lnTo>
                <a:lnTo>
                  <a:pt x="1936" y="390"/>
                </a:lnTo>
                <a:lnTo>
                  <a:pt x="1940" y="386"/>
                </a:lnTo>
                <a:lnTo>
                  <a:pt x="1946" y="388"/>
                </a:lnTo>
                <a:lnTo>
                  <a:pt x="1950" y="386"/>
                </a:lnTo>
                <a:lnTo>
                  <a:pt x="1944" y="382"/>
                </a:lnTo>
                <a:lnTo>
                  <a:pt x="1940" y="380"/>
                </a:lnTo>
                <a:lnTo>
                  <a:pt x="1936" y="380"/>
                </a:lnTo>
                <a:lnTo>
                  <a:pt x="1930" y="382"/>
                </a:lnTo>
                <a:lnTo>
                  <a:pt x="1926" y="384"/>
                </a:lnTo>
                <a:lnTo>
                  <a:pt x="1926" y="388"/>
                </a:lnTo>
                <a:lnTo>
                  <a:pt x="1924" y="390"/>
                </a:lnTo>
                <a:lnTo>
                  <a:pt x="1922" y="390"/>
                </a:lnTo>
                <a:lnTo>
                  <a:pt x="1924" y="400"/>
                </a:lnTo>
                <a:lnTo>
                  <a:pt x="1926" y="400"/>
                </a:lnTo>
                <a:lnTo>
                  <a:pt x="1926" y="402"/>
                </a:lnTo>
                <a:lnTo>
                  <a:pt x="1920" y="404"/>
                </a:lnTo>
                <a:lnTo>
                  <a:pt x="1918" y="404"/>
                </a:lnTo>
                <a:lnTo>
                  <a:pt x="1918" y="402"/>
                </a:lnTo>
                <a:lnTo>
                  <a:pt x="1914" y="400"/>
                </a:lnTo>
                <a:lnTo>
                  <a:pt x="1910" y="402"/>
                </a:lnTo>
                <a:lnTo>
                  <a:pt x="1906" y="404"/>
                </a:lnTo>
                <a:lnTo>
                  <a:pt x="1900" y="408"/>
                </a:lnTo>
                <a:lnTo>
                  <a:pt x="1900" y="412"/>
                </a:lnTo>
                <a:lnTo>
                  <a:pt x="1898" y="414"/>
                </a:lnTo>
                <a:lnTo>
                  <a:pt x="1896" y="414"/>
                </a:lnTo>
                <a:lnTo>
                  <a:pt x="1896" y="418"/>
                </a:lnTo>
                <a:lnTo>
                  <a:pt x="1890" y="420"/>
                </a:lnTo>
                <a:lnTo>
                  <a:pt x="1884" y="428"/>
                </a:lnTo>
                <a:lnTo>
                  <a:pt x="1882" y="426"/>
                </a:lnTo>
                <a:lnTo>
                  <a:pt x="1882" y="422"/>
                </a:lnTo>
                <a:lnTo>
                  <a:pt x="1884" y="422"/>
                </a:lnTo>
                <a:lnTo>
                  <a:pt x="1884" y="418"/>
                </a:lnTo>
                <a:lnTo>
                  <a:pt x="1886" y="418"/>
                </a:lnTo>
                <a:lnTo>
                  <a:pt x="1886" y="416"/>
                </a:lnTo>
                <a:lnTo>
                  <a:pt x="1884" y="416"/>
                </a:lnTo>
                <a:lnTo>
                  <a:pt x="1882" y="420"/>
                </a:lnTo>
                <a:lnTo>
                  <a:pt x="1876" y="420"/>
                </a:lnTo>
                <a:lnTo>
                  <a:pt x="1878" y="414"/>
                </a:lnTo>
                <a:lnTo>
                  <a:pt x="1880" y="408"/>
                </a:lnTo>
                <a:lnTo>
                  <a:pt x="1882" y="408"/>
                </a:lnTo>
                <a:lnTo>
                  <a:pt x="1884" y="408"/>
                </a:lnTo>
                <a:lnTo>
                  <a:pt x="1884" y="398"/>
                </a:lnTo>
                <a:lnTo>
                  <a:pt x="1876" y="404"/>
                </a:lnTo>
                <a:lnTo>
                  <a:pt x="1872" y="404"/>
                </a:lnTo>
                <a:lnTo>
                  <a:pt x="1870" y="402"/>
                </a:lnTo>
                <a:lnTo>
                  <a:pt x="1866" y="398"/>
                </a:lnTo>
                <a:lnTo>
                  <a:pt x="1860" y="398"/>
                </a:lnTo>
                <a:lnTo>
                  <a:pt x="1856" y="400"/>
                </a:lnTo>
                <a:lnTo>
                  <a:pt x="1848" y="400"/>
                </a:lnTo>
                <a:lnTo>
                  <a:pt x="1842" y="402"/>
                </a:lnTo>
                <a:lnTo>
                  <a:pt x="1840" y="404"/>
                </a:lnTo>
                <a:lnTo>
                  <a:pt x="1838" y="406"/>
                </a:lnTo>
                <a:lnTo>
                  <a:pt x="1836" y="404"/>
                </a:lnTo>
                <a:lnTo>
                  <a:pt x="1834" y="404"/>
                </a:lnTo>
                <a:lnTo>
                  <a:pt x="1834" y="408"/>
                </a:lnTo>
                <a:lnTo>
                  <a:pt x="1832" y="412"/>
                </a:lnTo>
                <a:lnTo>
                  <a:pt x="1828" y="414"/>
                </a:lnTo>
                <a:lnTo>
                  <a:pt x="1826" y="414"/>
                </a:lnTo>
                <a:lnTo>
                  <a:pt x="1826" y="416"/>
                </a:lnTo>
                <a:lnTo>
                  <a:pt x="1828" y="420"/>
                </a:lnTo>
                <a:lnTo>
                  <a:pt x="1824" y="420"/>
                </a:lnTo>
                <a:lnTo>
                  <a:pt x="1824" y="424"/>
                </a:lnTo>
                <a:lnTo>
                  <a:pt x="1820" y="424"/>
                </a:lnTo>
                <a:lnTo>
                  <a:pt x="1818" y="424"/>
                </a:lnTo>
                <a:lnTo>
                  <a:pt x="1814" y="428"/>
                </a:lnTo>
                <a:lnTo>
                  <a:pt x="1808" y="430"/>
                </a:lnTo>
                <a:lnTo>
                  <a:pt x="1806" y="432"/>
                </a:lnTo>
                <a:lnTo>
                  <a:pt x="1806" y="434"/>
                </a:lnTo>
                <a:lnTo>
                  <a:pt x="1804" y="440"/>
                </a:lnTo>
                <a:lnTo>
                  <a:pt x="1800" y="440"/>
                </a:lnTo>
                <a:lnTo>
                  <a:pt x="1800" y="442"/>
                </a:lnTo>
                <a:lnTo>
                  <a:pt x="1800" y="446"/>
                </a:lnTo>
                <a:lnTo>
                  <a:pt x="1798" y="452"/>
                </a:lnTo>
                <a:lnTo>
                  <a:pt x="1800" y="452"/>
                </a:lnTo>
                <a:lnTo>
                  <a:pt x="1802" y="454"/>
                </a:lnTo>
                <a:lnTo>
                  <a:pt x="1806" y="450"/>
                </a:lnTo>
                <a:lnTo>
                  <a:pt x="1812" y="452"/>
                </a:lnTo>
                <a:lnTo>
                  <a:pt x="1814" y="452"/>
                </a:lnTo>
                <a:lnTo>
                  <a:pt x="1814" y="458"/>
                </a:lnTo>
                <a:lnTo>
                  <a:pt x="1806" y="460"/>
                </a:lnTo>
                <a:lnTo>
                  <a:pt x="1800" y="462"/>
                </a:lnTo>
                <a:lnTo>
                  <a:pt x="1800" y="460"/>
                </a:lnTo>
                <a:lnTo>
                  <a:pt x="1798" y="458"/>
                </a:lnTo>
                <a:lnTo>
                  <a:pt x="1796" y="458"/>
                </a:lnTo>
                <a:lnTo>
                  <a:pt x="1794" y="460"/>
                </a:lnTo>
                <a:lnTo>
                  <a:pt x="1790" y="462"/>
                </a:lnTo>
                <a:lnTo>
                  <a:pt x="1788" y="466"/>
                </a:lnTo>
                <a:lnTo>
                  <a:pt x="1780" y="462"/>
                </a:lnTo>
                <a:lnTo>
                  <a:pt x="1778" y="468"/>
                </a:lnTo>
                <a:lnTo>
                  <a:pt x="1770" y="468"/>
                </a:lnTo>
                <a:lnTo>
                  <a:pt x="1766" y="468"/>
                </a:lnTo>
                <a:lnTo>
                  <a:pt x="1764" y="464"/>
                </a:lnTo>
                <a:lnTo>
                  <a:pt x="1762" y="458"/>
                </a:lnTo>
                <a:lnTo>
                  <a:pt x="1770" y="458"/>
                </a:lnTo>
                <a:lnTo>
                  <a:pt x="1776" y="458"/>
                </a:lnTo>
                <a:lnTo>
                  <a:pt x="1778" y="454"/>
                </a:lnTo>
                <a:lnTo>
                  <a:pt x="1774" y="452"/>
                </a:lnTo>
                <a:lnTo>
                  <a:pt x="1770" y="448"/>
                </a:lnTo>
                <a:lnTo>
                  <a:pt x="1768" y="444"/>
                </a:lnTo>
                <a:lnTo>
                  <a:pt x="1762" y="446"/>
                </a:lnTo>
                <a:lnTo>
                  <a:pt x="1762" y="448"/>
                </a:lnTo>
                <a:lnTo>
                  <a:pt x="1760" y="450"/>
                </a:lnTo>
                <a:lnTo>
                  <a:pt x="1758" y="448"/>
                </a:lnTo>
                <a:lnTo>
                  <a:pt x="1756" y="448"/>
                </a:lnTo>
                <a:lnTo>
                  <a:pt x="1756" y="446"/>
                </a:lnTo>
                <a:lnTo>
                  <a:pt x="1752" y="446"/>
                </a:lnTo>
                <a:lnTo>
                  <a:pt x="1746" y="448"/>
                </a:lnTo>
                <a:lnTo>
                  <a:pt x="1740" y="444"/>
                </a:lnTo>
                <a:lnTo>
                  <a:pt x="1736" y="444"/>
                </a:lnTo>
                <a:lnTo>
                  <a:pt x="1732" y="446"/>
                </a:lnTo>
                <a:lnTo>
                  <a:pt x="1732" y="448"/>
                </a:lnTo>
                <a:lnTo>
                  <a:pt x="1734" y="452"/>
                </a:lnTo>
                <a:lnTo>
                  <a:pt x="1732" y="452"/>
                </a:lnTo>
                <a:lnTo>
                  <a:pt x="1732" y="454"/>
                </a:lnTo>
                <a:lnTo>
                  <a:pt x="1734" y="454"/>
                </a:lnTo>
                <a:lnTo>
                  <a:pt x="1734" y="456"/>
                </a:lnTo>
                <a:lnTo>
                  <a:pt x="1732" y="458"/>
                </a:lnTo>
                <a:lnTo>
                  <a:pt x="1730" y="458"/>
                </a:lnTo>
                <a:lnTo>
                  <a:pt x="1728" y="458"/>
                </a:lnTo>
                <a:lnTo>
                  <a:pt x="1728" y="456"/>
                </a:lnTo>
                <a:lnTo>
                  <a:pt x="1726" y="454"/>
                </a:lnTo>
                <a:lnTo>
                  <a:pt x="1724" y="454"/>
                </a:lnTo>
                <a:lnTo>
                  <a:pt x="1722" y="454"/>
                </a:lnTo>
                <a:lnTo>
                  <a:pt x="1718" y="456"/>
                </a:lnTo>
                <a:lnTo>
                  <a:pt x="1710" y="456"/>
                </a:lnTo>
                <a:lnTo>
                  <a:pt x="1704" y="452"/>
                </a:lnTo>
                <a:lnTo>
                  <a:pt x="1704" y="450"/>
                </a:lnTo>
                <a:lnTo>
                  <a:pt x="1700" y="450"/>
                </a:lnTo>
                <a:lnTo>
                  <a:pt x="1698" y="456"/>
                </a:lnTo>
                <a:lnTo>
                  <a:pt x="1696" y="458"/>
                </a:lnTo>
                <a:lnTo>
                  <a:pt x="1692" y="458"/>
                </a:lnTo>
                <a:lnTo>
                  <a:pt x="1692" y="456"/>
                </a:lnTo>
                <a:lnTo>
                  <a:pt x="1692" y="450"/>
                </a:lnTo>
                <a:lnTo>
                  <a:pt x="1684" y="448"/>
                </a:lnTo>
                <a:lnTo>
                  <a:pt x="1676" y="446"/>
                </a:lnTo>
                <a:lnTo>
                  <a:pt x="1656" y="450"/>
                </a:lnTo>
                <a:lnTo>
                  <a:pt x="1658" y="446"/>
                </a:lnTo>
                <a:lnTo>
                  <a:pt x="1656" y="444"/>
                </a:lnTo>
                <a:lnTo>
                  <a:pt x="1656" y="446"/>
                </a:lnTo>
                <a:lnTo>
                  <a:pt x="1652" y="444"/>
                </a:lnTo>
                <a:lnTo>
                  <a:pt x="1650" y="444"/>
                </a:lnTo>
                <a:lnTo>
                  <a:pt x="1650" y="450"/>
                </a:lnTo>
                <a:lnTo>
                  <a:pt x="1646" y="450"/>
                </a:lnTo>
                <a:lnTo>
                  <a:pt x="1642" y="452"/>
                </a:lnTo>
                <a:lnTo>
                  <a:pt x="1640" y="454"/>
                </a:lnTo>
                <a:lnTo>
                  <a:pt x="1636" y="458"/>
                </a:lnTo>
                <a:lnTo>
                  <a:pt x="1634" y="456"/>
                </a:lnTo>
                <a:lnTo>
                  <a:pt x="1632" y="456"/>
                </a:lnTo>
                <a:lnTo>
                  <a:pt x="1632" y="458"/>
                </a:lnTo>
                <a:lnTo>
                  <a:pt x="1632" y="462"/>
                </a:lnTo>
                <a:lnTo>
                  <a:pt x="1630" y="464"/>
                </a:lnTo>
                <a:lnTo>
                  <a:pt x="1626" y="466"/>
                </a:lnTo>
                <a:lnTo>
                  <a:pt x="1622" y="476"/>
                </a:lnTo>
                <a:lnTo>
                  <a:pt x="1618" y="488"/>
                </a:lnTo>
                <a:lnTo>
                  <a:pt x="1610" y="490"/>
                </a:lnTo>
                <a:lnTo>
                  <a:pt x="1608" y="494"/>
                </a:lnTo>
                <a:lnTo>
                  <a:pt x="1608" y="496"/>
                </a:lnTo>
                <a:lnTo>
                  <a:pt x="1606" y="496"/>
                </a:lnTo>
                <a:lnTo>
                  <a:pt x="1602" y="500"/>
                </a:lnTo>
                <a:lnTo>
                  <a:pt x="1596" y="502"/>
                </a:lnTo>
                <a:lnTo>
                  <a:pt x="1596" y="504"/>
                </a:lnTo>
                <a:lnTo>
                  <a:pt x="1594" y="504"/>
                </a:lnTo>
                <a:lnTo>
                  <a:pt x="1592" y="508"/>
                </a:lnTo>
                <a:lnTo>
                  <a:pt x="1590" y="510"/>
                </a:lnTo>
                <a:lnTo>
                  <a:pt x="1588" y="510"/>
                </a:lnTo>
                <a:lnTo>
                  <a:pt x="1588" y="508"/>
                </a:lnTo>
                <a:lnTo>
                  <a:pt x="1586" y="510"/>
                </a:lnTo>
                <a:lnTo>
                  <a:pt x="1586" y="512"/>
                </a:lnTo>
                <a:lnTo>
                  <a:pt x="1586" y="514"/>
                </a:lnTo>
                <a:lnTo>
                  <a:pt x="1584" y="518"/>
                </a:lnTo>
                <a:lnTo>
                  <a:pt x="1584" y="524"/>
                </a:lnTo>
                <a:lnTo>
                  <a:pt x="1580" y="526"/>
                </a:lnTo>
                <a:lnTo>
                  <a:pt x="1576" y="528"/>
                </a:lnTo>
                <a:lnTo>
                  <a:pt x="1576" y="530"/>
                </a:lnTo>
                <a:lnTo>
                  <a:pt x="1576" y="532"/>
                </a:lnTo>
                <a:lnTo>
                  <a:pt x="1572" y="534"/>
                </a:lnTo>
                <a:lnTo>
                  <a:pt x="1568" y="538"/>
                </a:lnTo>
                <a:lnTo>
                  <a:pt x="1564" y="542"/>
                </a:lnTo>
                <a:lnTo>
                  <a:pt x="1560" y="544"/>
                </a:lnTo>
                <a:lnTo>
                  <a:pt x="1556" y="548"/>
                </a:lnTo>
                <a:lnTo>
                  <a:pt x="1554" y="552"/>
                </a:lnTo>
                <a:lnTo>
                  <a:pt x="1550" y="554"/>
                </a:lnTo>
                <a:lnTo>
                  <a:pt x="1546" y="558"/>
                </a:lnTo>
                <a:lnTo>
                  <a:pt x="1544" y="566"/>
                </a:lnTo>
                <a:lnTo>
                  <a:pt x="1554" y="566"/>
                </a:lnTo>
                <a:lnTo>
                  <a:pt x="1564" y="566"/>
                </a:lnTo>
                <a:lnTo>
                  <a:pt x="1564" y="586"/>
                </a:lnTo>
                <a:lnTo>
                  <a:pt x="1568" y="586"/>
                </a:lnTo>
                <a:lnTo>
                  <a:pt x="1570" y="578"/>
                </a:lnTo>
                <a:lnTo>
                  <a:pt x="1574" y="582"/>
                </a:lnTo>
                <a:lnTo>
                  <a:pt x="1576" y="584"/>
                </a:lnTo>
                <a:lnTo>
                  <a:pt x="1572" y="592"/>
                </a:lnTo>
                <a:lnTo>
                  <a:pt x="1576" y="592"/>
                </a:lnTo>
                <a:lnTo>
                  <a:pt x="1580" y="588"/>
                </a:lnTo>
                <a:lnTo>
                  <a:pt x="1582" y="584"/>
                </a:lnTo>
                <a:lnTo>
                  <a:pt x="1588" y="586"/>
                </a:lnTo>
                <a:lnTo>
                  <a:pt x="1588" y="576"/>
                </a:lnTo>
                <a:lnTo>
                  <a:pt x="1594" y="578"/>
                </a:lnTo>
                <a:lnTo>
                  <a:pt x="1600" y="578"/>
                </a:lnTo>
                <a:lnTo>
                  <a:pt x="1602" y="582"/>
                </a:lnTo>
                <a:lnTo>
                  <a:pt x="1610" y="584"/>
                </a:lnTo>
                <a:lnTo>
                  <a:pt x="1610" y="586"/>
                </a:lnTo>
                <a:lnTo>
                  <a:pt x="1610" y="590"/>
                </a:lnTo>
                <a:lnTo>
                  <a:pt x="1618" y="596"/>
                </a:lnTo>
                <a:lnTo>
                  <a:pt x="1620" y="594"/>
                </a:lnTo>
                <a:lnTo>
                  <a:pt x="1620" y="598"/>
                </a:lnTo>
                <a:lnTo>
                  <a:pt x="1628" y="600"/>
                </a:lnTo>
                <a:lnTo>
                  <a:pt x="1630" y="598"/>
                </a:lnTo>
                <a:lnTo>
                  <a:pt x="1630" y="604"/>
                </a:lnTo>
                <a:lnTo>
                  <a:pt x="1624" y="602"/>
                </a:lnTo>
                <a:lnTo>
                  <a:pt x="1622" y="602"/>
                </a:lnTo>
                <a:lnTo>
                  <a:pt x="1620" y="602"/>
                </a:lnTo>
                <a:lnTo>
                  <a:pt x="1618" y="610"/>
                </a:lnTo>
                <a:lnTo>
                  <a:pt x="1620" y="612"/>
                </a:lnTo>
                <a:lnTo>
                  <a:pt x="1620" y="616"/>
                </a:lnTo>
                <a:lnTo>
                  <a:pt x="1620" y="614"/>
                </a:lnTo>
                <a:lnTo>
                  <a:pt x="1620" y="616"/>
                </a:lnTo>
                <a:lnTo>
                  <a:pt x="1620" y="618"/>
                </a:lnTo>
                <a:lnTo>
                  <a:pt x="1622" y="618"/>
                </a:lnTo>
                <a:lnTo>
                  <a:pt x="1622" y="620"/>
                </a:lnTo>
                <a:lnTo>
                  <a:pt x="1620" y="622"/>
                </a:lnTo>
                <a:lnTo>
                  <a:pt x="1620" y="626"/>
                </a:lnTo>
                <a:lnTo>
                  <a:pt x="1616" y="630"/>
                </a:lnTo>
                <a:lnTo>
                  <a:pt x="1612" y="634"/>
                </a:lnTo>
                <a:lnTo>
                  <a:pt x="1614" y="640"/>
                </a:lnTo>
                <a:lnTo>
                  <a:pt x="1612" y="644"/>
                </a:lnTo>
                <a:lnTo>
                  <a:pt x="1612" y="648"/>
                </a:lnTo>
                <a:lnTo>
                  <a:pt x="1614" y="648"/>
                </a:lnTo>
                <a:lnTo>
                  <a:pt x="1612" y="656"/>
                </a:lnTo>
                <a:lnTo>
                  <a:pt x="1614" y="658"/>
                </a:lnTo>
                <a:lnTo>
                  <a:pt x="1614" y="664"/>
                </a:lnTo>
                <a:lnTo>
                  <a:pt x="1612" y="668"/>
                </a:lnTo>
                <a:lnTo>
                  <a:pt x="1610" y="672"/>
                </a:lnTo>
                <a:lnTo>
                  <a:pt x="1610" y="674"/>
                </a:lnTo>
                <a:lnTo>
                  <a:pt x="1612" y="676"/>
                </a:lnTo>
                <a:lnTo>
                  <a:pt x="1610" y="678"/>
                </a:lnTo>
                <a:lnTo>
                  <a:pt x="1608" y="682"/>
                </a:lnTo>
                <a:lnTo>
                  <a:pt x="1608" y="686"/>
                </a:lnTo>
                <a:lnTo>
                  <a:pt x="1606" y="688"/>
                </a:lnTo>
                <a:lnTo>
                  <a:pt x="1602" y="692"/>
                </a:lnTo>
                <a:lnTo>
                  <a:pt x="1596" y="696"/>
                </a:lnTo>
                <a:lnTo>
                  <a:pt x="1596" y="700"/>
                </a:lnTo>
                <a:lnTo>
                  <a:pt x="1594" y="704"/>
                </a:lnTo>
                <a:lnTo>
                  <a:pt x="1594" y="706"/>
                </a:lnTo>
                <a:lnTo>
                  <a:pt x="1592" y="706"/>
                </a:lnTo>
                <a:lnTo>
                  <a:pt x="1588" y="712"/>
                </a:lnTo>
                <a:lnTo>
                  <a:pt x="1584" y="718"/>
                </a:lnTo>
                <a:lnTo>
                  <a:pt x="1584" y="720"/>
                </a:lnTo>
                <a:lnTo>
                  <a:pt x="1586" y="722"/>
                </a:lnTo>
                <a:lnTo>
                  <a:pt x="1580" y="734"/>
                </a:lnTo>
                <a:lnTo>
                  <a:pt x="1574" y="738"/>
                </a:lnTo>
                <a:lnTo>
                  <a:pt x="1572" y="744"/>
                </a:lnTo>
                <a:lnTo>
                  <a:pt x="1566" y="744"/>
                </a:lnTo>
                <a:lnTo>
                  <a:pt x="1558" y="754"/>
                </a:lnTo>
                <a:lnTo>
                  <a:pt x="1556" y="760"/>
                </a:lnTo>
                <a:lnTo>
                  <a:pt x="1554" y="762"/>
                </a:lnTo>
                <a:lnTo>
                  <a:pt x="1552" y="762"/>
                </a:lnTo>
                <a:lnTo>
                  <a:pt x="1552" y="766"/>
                </a:lnTo>
                <a:lnTo>
                  <a:pt x="1548" y="768"/>
                </a:lnTo>
                <a:lnTo>
                  <a:pt x="1548" y="772"/>
                </a:lnTo>
                <a:lnTo>
                  <a:pt x="1546" y="778"/>
                </a:lnTo>
                <a:lnTo>
                  <a:pt x="1542" y="778"/>
                </a:lnTo>
                <a:lnTo>
                  <a:pt x="1540" y="782"/>
                </a:lnTo>
                <a:lnTo>
                  <a:pt x="1532" y="790"/>
                </a:lnTo>
                <a:lnTo>
                  <a:pt x="1526" y="798"/>
                </a:lnTo>
                <a:lnTo>
                  <a:pt x="1524" y="800"/>
                </a:lnTo>
                <a:lnTo>
                  <a:pt x="1522" y="798"/>
                </a:lnTo>
                <a:lnTo>
                  <a:pt x="1518" y="796"/>
                </a:lnTo>
                <a:lnTo>
                  <a:pt x="1514" y="796"/>
                </a:lnTo>
                <a:lnTo>
                  <a:pt x="1512" y="792"/>
                </a:lnTo>
                <a:lnTo>
                  <a:pt x="1510" y="792"/>
                </a:lnTo>
                <a:lnTo>
                  <a:pt x="1508" y="788"/>
                </a:lnTo>
                <a:lnTo>
                  <a:pt x="1510" y="782"/>
                </a:lnTo>
                <a:lnTo>
                  <a:pt x="1506" y="784"/>
                </a:lnTo>
                <a:lnTo>
                  <a:pt x="1504" y="784"/>
                </a:lnTo>
                <a:lnTo>
                  <a:pt x="1502" y="784"/>
                </a:lnTo>
                <a:lnTo>
                  <a:pt x="1502" y="782"/>
                </a:lnTo>
                <a:lnTo>
                  <a:pt x="1502" y="780"/>
                </a:lnTo>
                <a:lnTo>
                  <a:pt x="1498" y="780"/>
                </a:lnTo>
                <a:lnTo>
                  <a:pt x="1496" y="786"/>
                </a:lnTo>
                <a:lnTo>
                  <a:pt x="1492" y="790"/>
                </a:lnTo>
                <a:lnTo>
                  <a:pt x="1490" y="790"/>
                </a:lnTo>
                <a:lnTo>
                  <a:pt x="1488" y="796"/>
                </a:lnTo>
                <a:lnTo>
                  <a:pt x="1484" y="796"/>
                </a:lnTo>
                <a:lnTo>
                  <a:pt x="1484" y="794"/>
                </a:lnTo>
                <a:lnTo>
                  <a:pt x="1486" y="790"/>
                </a:lnTo>
                <a:lnTo>
                  <a:pt x="1486" y="784"/>
                </a:lnTo>
                <a:lnTo>
                  <a:pt x="1488" y="782"/>
                </a:lnTo>
                <a:lnTo>
                  <a:pt x="1490" y="776"/>
                </a:lnTo>
                <a:lnTo>
                  <a:pt x="1488" y="766"/>
                </a:lnTo>
                <a:lnTo>
                  <a:pt x="1490" y="760"/>
                </a:lnTo>
                <a:lnTo>
                  <a:pt x="1490" y="754"/>
                </a:lnTo>
                <a:lnTo>
                  <a:pt x="1494" y="750"/>
                </a:lnTo>
                <a:lnTo>
                  <a:pt x="1498" y="748"/>
                </a:lnTo>
                <a:lnTo>
                  <a:pt x="1502" y="750"/>
                </a:lnTo>
                <a:lnTo>
                  <a:pt x="1500" y="754"/>
                </a:lnTo>
                <a:lnTo>
                  <a:pt x="1498" y="756"/>
                </a:lnTo>
                <a:lnTo>
                  <a:pt x="1500" y="760"/>
                </a:lnTo>
                <a:lnTo>
                  <a:pt x="1502" y="762"/>
                </a:lnTo>
                <a:lnTo>
                  <a:pt x="1506" y="762"/>
                </a:lnTo>
                <a:lnTo>
                  <a:pt x="1506" y="750"/>
                </a:lnTo>
                <a:lnTo>
                  <a:pt x="1510" y="746"/>
                </a:lnTo>
                <a:lnTo>
                  <a:pt x="1516" y="742"/>
                </a:lnTo>
                <a:lnTo>
                  <a:pt x="1518" y="738"/>
                </a:lnTo>
                <a:lnTo>
                  <a:pt x="1522" y="736"/>
                </a:lnTo>
                <a:lnTo>
                  <a:pt x="1526" y="730"/>
                </a:lnTo>
                <a:lnTo>
                  <a:pt x="1530" y="724"/>
                </a:lnTo>
                <a:lnTo>
                  <a:pt x="1532" y="714"/>
                </a:lnTo>
                <a:lnTo>
                  <a:pt x="1532" y="708"/>
                </a:lnTo>
                <a:lnTo>
                  <a:pt x="1536" y="706"/>
                </a:lnTo>
                <a:lnTo>
                  <a:pt x="1536" y="698"/>
                </a:lnTo>
                <a:lnTo>
                  <a:pt x="1532" y="694"/>
                </a:lnTo>
                <a:lnTo>
                  <a:pt x="1532" y="690"/>
                </a:lnTo>
                <a:lnTo>
                  <a:pt x="1536" y="682"/>
                </a:lnTo>
                <a:lnTo>
                  <a:pt x="1528" y="684"/>
                </a:lnTo>
                <a:lnTo>
                  <a:pt x="1526" y="688"/>
                </a:lnTo>
                <a:lnTo>
                  <a:pt x="1520" y="690"/>
                </a:lnTo>
                <a:lnTo>
                  <a:pt x="1516" y="690"/>
                </a:lnTo>
                <a:lnTo>
                  <a:pt x="1510" y="694"/>
                </a:lnTo>
                <a:lnTo>
                  <a:pt x="1506" y="698"/>
                </a:lnTo>
                <a:lnTo>
                  <a:pt x="1500" y="700"/>
                </a:lnTo>
                <a:lnTo>
                  <a:pt x="1496" y="702"/>
                </a:lnTo>
                <a:lnTo>
                  <a:pt x="1490" y="698"/>
                </a:lnTo>
                <a:lnTo>
                  <a:pt x="1484" y="696"/>
                </a:lnTo>
                <a:lnTo>
                  <a:pt x="1482" y="690"/>
                </a:lnTo>
                <a:lnTo>
                  <a:pt x="1482" y="684"/>
                </a:lnTo>
                <a:lnTo>
                  <a:pt x="1480" y="678"/>
                </a:lnTo>
                <a:lnTo>
                  <a:pt x="1474" y="672"/>
                </a:lnTo>
                <a:lnTo>
                  <a:pt x="1472" y="666"/>
                </a:lnTo>
                <a:lnTo>
                  <a:pt x="1470" y="660"/>
                </a:lnTo>
                <a:lnTo>
                  <a:pt x="1466" y="656"/>
                </a:lnTo>
                <a:lnTo>
                  <a:pt x="1458" y="654"/>
                </a:lnTo>
                <a:lnTo>
                  <a:pt x="1452" y="652"/>
                </a:lnTo>
                <a:lnTo>
                  <a:pt x="1446" y="652"/>
                </a:lnTo>
                <a:lnTo>
                  <a:pt x="1442" y="648"/>
                </a:lnTo>
                <a:lnTo>
                  <a:pt x="1438" y="640"/>
                </a:lnTo>
                <a:lnTo>
                  <a:pt x="1432" y="630"/>
                </a:lnTo>
                <a:lnTo>
                  <a:pt x="1430" y="622"/>
                </a:lnTo>
                <a:lnTo>
                  <a:pt x="1430" y="616"/>
                </a:lnTo>
                <a:lnTo>
                  <a:pt x="1424" y="610"/>
                </a:lnTo>
                <a:lnTo>
                  <a:pt x="1422" y="604"/>
                </a:lnTo>
                <a:lnTo>
                  <a:pt x="1414" y="598"/>
                </a:lnTo>
                <a:lnTo>
                  <a:pt x="1404" y="598"/>
                </a:lnTo>
                <a:lnTo>
                  <a:pt x="1400" y="592"/>
                </a:lnTo>
                <a:lnTo>
                  <a:pt x="1394" y="588"/>
                </a:lnTo>
                <a:lnTo>
                  <a:pt x="1388" y="584"/>
                </a:lnTo>
                <a:lnTo>
                  <a:pt x="1380" y="582"/>
                </a:lnTo>
                <a:lnTo>
                  <a:pt x="1376" y="584"/>
                </a:lnTo>
                <a:lnTo>
                  <a:pt x="1370" y="586"/>
                </a:lnTo>
                <a:lnTo>
                  <a:pt x="1362" y="586"/>
                </a:lnTo>
                <a:lnTo>
                  <a:pt x="1356" y="590"/>
                </a:lnTo>
                <a:lnTo>
                  <a:pt x="1350" y="596"/>
                </a:lnTo>
                <a:lnTo>
                  <a:pt x="1346" y="602"/>
                </a:lnTo>
                <a:lnTo>
                  <a:pt x="1344" y="604"/>
                </a:lnTo>
                <a:lnTo>
                  <a:pt x="1342" y="608"/>
                </a:lnTo>
                <a:lnTo>
                  <a:pt x="1348" y="606"/>
                </a:lnTo>
                <a:lnTo>
                  <a:pt x="1348" y="614"/>
                </a:lnTo>
                <a:lnTo>
                  <a:pt x="1348" y="620"/>
                </a:lnTo>
                <a:lnTo>
                  <a:pt x="1344" y="624"/>
                </a:lnTo>
                <a:lnTo>
                  <a:pt x="1346" y="630"/>
                </a:lnTo>
                <a:lnTo>
                  <a:pt x="1340" y="638"/>
                </a:lnTo>
                <a:lnTo>
                  <a:pt x="1336" y="644"/>
                </a:lnTo>
                <a:lnTo>
                  <a:pt x="1332" y="648"/>
                </a:lnTo>
                <a:lnTo>
                  <a:pt x="1330" y="650"/>
                </a:lnTo>
                <a:lnTo>
                  <a:pt x="1330" y="652"/>
                </a:lnTo>
                <a:lnTo>
                  <a:pt x="1332" y="654"/>
                </a:lnTo>
                <a:lnTo>
                  <a:pt x="1330" y="656"/>
                </a:lnTo>
                <a:lnTo>
                  <a:pt x="1326" y="658"/>
                </a:lnTo>
                <a:lnTo>
                  <a:pt x="1322" y="660"/>
                </a:lnTo>
                <a:lnTo>
                  <a:pt x="1312" y="666"/>
                </a:lnTo>
                <a:lnTo>
                  <a:pt x="1306" y="662"/>
                </a:lnTo>
                <a:lnTo>
                  <a:pt x="1298" y="658"/>
                </a:lnTo>
                <a:lnTo>
                  <a:pt x="1292" y="660"/>
                </a:lnTo>
                <a:lnTo>
                  <a:pt x="1282" y="658"/>
                </a:lnTo>
                <a:lnTo>
                  <a:pt x="1276" y="658"/>
                </a:lnTo>
                <a:lnTo>
                  <a:pt x="1266" y="652"/>
                </a:lnTo>
                <a:lnTo>
                  <a:pt x="1262" y="654"/>
                </a:lnTo>
                <a:lnTo>
                  <a:pt x="1250" y="662"/>
                </a:lnTo>
                <a:lnTo>
                  <a:pt x="1238" y="664"/>
                </a:lnTo>
                <a:lnTo>
                  <a:pt x="1232" y="668"/>
                </a:lnTo>
                <a:lnTo>
                  <a:pt x="1222" y="670"/>
                </a:lnTo>
                <a:lnTo>
                  <a:pt x="1212" y="668"/>
                </a:lnTo>
                <a:lnTo>
                  <a:pt x="1206" y="666"/>
                </a:lnTo>
                <a:lnTo>
                  <a:pt x="1200" y="668"/>
                </a:lnTo>
                <a:lnTo>
                  <a:pt x="1194" y="668"/>
                </a:lnTo>
                <a:lnTo>
                  <a:pt x="1188" y="664"/>
                </a:lnTo>
                <a:lnTo>
                  <a:pt x="1182" y="664"/>
                </a:lnTo>
                <a:lnTo>
                  <a:pt x="1176" y="660"/>
                </a:lnTo>
                <a:lnTo>
                  <a:pt x="1176" y="654"/>
                </a:lnTo>
                <a:lnTo>
                  <a:pt x="1170" y="654"/>
                </a:lnTo>
                <a:lnTo>
                  <a:pt x="1158" y="650"/>
                </a:lnTo>
                <a:lnTo>
                  <a:pt x="1150" y="648"/>
                </a:lnTo>
                <a:lnTo>
                  <a:pt x="1144" y="652"/>
                </a:lnTo>
                <a:lnTo>
                  <a:pt x="1138" y="654"/>
                </a:lnTo>
                <a:lnTo>
                  <a:pt x="1132" y="654"/>
                </a:lnTo>
                <a:lnTo>
                  <a:pt x="1126" y="654"/>
                </a:lnTo>
                <a:lnTo>
                  <a:pt x="1116" y="648"/>
                </a:lnTo>
                <a:lnTo>
                  <a:pt x="1112" y="646"/>
                </a:lnTo>
                <a:lnTo>
                  <a:pt x="1108" y="636"/>
                </a:lnTo>
                <a:lnTo>
                  <a:pt x="1100" y="630"/>
                </a:lnTo>
                <a:lnTo>
                  <a:pt x="1088" y="620"/>
                </a:lnTo>
                <a:lnTo>
                  <a:pt x="1078" y="618"/>
                </a:lnTo>
                <a:lnTo>
                  <a:pt x="1074" y="614"/>
                </a:lnTo>
                <a:lnTo>
                  <a:pt x="1064" y="614"/>
                </a:lnTo>
                <a:lnTo>
                  <a:pt x="1058" y="612"/>
                </a:lnTo>
                <a:lnTo>
                  <a:pt x="1048" y="612"/>
                </a:lnTo>
                <a:lnTo>
                  <a:pt x="1046" y="616"/>
                </a:lnTo>
                <a:lnTo>
                  <a:pt x="1042" y="622"/>
                </a:lnTo>
                <a:lnTo>
                  <a:pt x="1040" y="628"/>
                </a:lnTo>
                <a:lnTo>
                  <a:pt x="1046" y="632"/>
                </a:lnTo>
                <a:lnTo>
                  <a:pt x="1050" y="638"/>
                </a:lnTo>
                <a:lnTo>
                  <a:pt x="1052" y="646"/>
                </a:lnTo>
                <a:lnTo>
                  <a:pt x="1048" y="650"/>
                </a:lnTo>
                <a:lnTo>
                  <a:pt x="1038" y="650"/>
                </a:lnTo>
                <a:lnTo>
                  <a:pt x="1026" y="650"/>
                </a:lnTo>
                <a:lnTo>
                  <a:pt x="1016" y="650"/>
                </a:lnTo>
                <a:lnTo>
                  <a:pt x="1008" y="648"/>
                </a:lnTo>
                <a:lnTo>
                  <a:pt x="1000" y="644"/>
                </a:lnTo>
                <a:lnTo>
                  <a:pt x="990" y="640"/>
                </a:lnTo>
                <a:lnTo>
                  <a:pt x="982" y="642"/>
                </a:lnTo>
                <a:lnTo>
                  <a:pt x="980" y="638"/>
                </a:lnTo>
                <a:lnTo>
                  <a:pt x="972" y="638"/>
                </a:lnTo>
                <a:lnTo>
                  <a:pt x="962" y="638"/>
                </a:lnTo>
                <a:lnTo>
                  <a:pt x="958" y="642"/>
                </a:lnTo>
                <a:lnTo>
                  <a:pt x="950" y="646"/>
                </a:lnTo>
                <a:lnTo>
                  <a:pt x="942" y="648"/>
                </a:lnTo>
                <a:lnTo>
                  <a:pt x="938" y="652"/>
                </a:lnTo>
                <a:lnTo>
                  <a:pt x="934" y="656"/>
                </a:lnTo>
                <a:lnTo>
                  <a:pt x="934" y="660"/>
                </a:lnTo>
                <a:lnTo>
                  <a:pt x="932" y="664"/>
                </a:lnTo>
                <a:lnTo>
                  <a:pt x="926" y="666"/>
                </a:lnTo>
                <a:lnTo>
                  <a:pt x="920" y="668"/>
                </a:lnTo>
                <a:lnTo>
                  <a:pt x="914" y="672"/>
                </a:lnTo>
                <a:lnTo>
                  <a:pt x="904" y="670"/>
                </a:lnTo>
                <a:lnTo>
                  <a:pt x="902" y="666"/>
                </a:lnTo>
                <a:lnTo>
                  <a:pt x="896" y="662"/>
                </a:lnTo>
                <a:lnTo>
                  <a:pt x="894" y="654"/>
                </a:lnTo>
                <a:lnTo>
                  <a:pt x="886" y="654"/>
                </a:lnTo>
                <a:lnTo>
                  <a:pt x="876" y="656"/>
                </a:lnTo>
                <a:lnTo>
                  <a:pt x="860" y="664"/>
                </a:lnTo>
                <a:lnTo>
                  <a:pt x="850" y="666"/>
                </a:lnTo>
                <a:lnTo>
                  <a:pt x="844" y="662"/>
                </a:lnTo>
                <a:lnTo>
                  <a:pt x="840" y="658"/>
                </a:lnTo>
                <a:lnTo>
                  <a:pt x="838" y="648"/>
                </a:lnTo>
                <a:lnTo>
                  <a:pt x="836" y="640"/>
                </a:lnTo>
                <a:lnTo>
                  <a:pt x="830" y="634"/>
                </a:lnTo>
                <a:lnTo>
                  <a:pt x="826" y="630"/>
                </a:lnTo>
                <a:lnTo>
                  <a:pt x="822" y="628"/>
                </a:lnTo>
                <a:lnTo>
                  <a:pt x="808" y="628"/>
                </a:lnTo>
                <a:lnTo>
                  <a:pt x="804" y="630"/>
                </a:lnTo>
                <a:lnTo>
                  <a:pt x="796" y="632"/>
                </a:lnTo>
                <a:lnTo>
                  <a:pt x="792" y="630"/>
                </a:lnTo>
                <a:lnTo>
                  <a:pt x="790" y="626"/>
                </a:lnTo>
                <a:lnTo>
                  <a:pt x="786" y="622"/>
                </a:lnTo>
                <a:lnTo>
                  <a:pt x="780" y="606"/>
                </a:lnTo>
                <a:lnTo>
                  <a:pt x="770" y="584"/>
                </a:lnTo>
                <a:lnTo>
                  <a:pt x="760" y="568"/>
                </a:lnTo>
                <a:lnTo>
                  <a:pt x="762" y="562"/>
                </a:lnTo>
                <a:lnTo>
                  <a:pt x="760" y="560"/>
                </a:lnTo>
                <a:lnTo>
                  <a:pt x="748" y="562"/>
                </a:lnTo>
                <a:lnTo>
                  <a:pt x="738" y="566"/>
                </a:lnTo>
                <a:lnTo>
                  <a:pt x="724" y="572"/>
                </a:lnTo>
                <a:lnTo>
                  <a:pt x="714" y="576"/>
                </a:lnTo>
                <a:lnTo>
                  <a:pt x="702" y="576"/>
                </a:lnTo>
                <a:lnTo>
                  <a:pt x="702" y="574"/>
                </a:lnTo>
                <a:lnTo>
                  <a:pt x="702" y="570"/>
                </a:lnTo>
                <a:lnTo>
                  <a:pt x="700" y="568"/>
                </a:lnTo>
                <a:lnTo>
                  <a:pt x="698" y="568"/>
                </a:lnTo>
                <a:lnTo>
                  <a:pt x="692" y="570"/>
                </a:lnTo>
                <a:lnTo>
                  <a:pt x="690" y="568"/>
                </a:lnTo>
                <a:lnTo>
                  <a:pt x="682" y="562"/>
                </a:lnTo>
                <a:lnTo>
                  <a:pt x="676" y="570"/>
                </a:lnTo>
                <a:lnTo>
                  <a:pt x="670" y="572"/>
                </a:lnTo>
                <a:lnTo>
                  <a:pt x="664" y="566"/>
                </a:lnTo>
                <a:lnTo>
                  <a:pt x="660" y="564"/>
                </a:lnTo>
                <a:lnTo>
                  <a:pt x="662" y="558"/>
                </a:lnTo>
                <a:lnTo>
                  <a:pt x="662" y="554"/>
                </a:lnTo>
                <a:lnTo>
                  <a:pt x="656" y="552"/>
                </a:lnTo>
                <a:lnTo>
                  <a:pt x="654" y="548"/>
                </a:lnTo>
                <a:lnTo>
                  <a:pt x="648" y="550"/>
                </a:lnTo>
                <a:lnTo>
                  <a:pt x="638" y="552"/>
                </a:lnTo>
                <a:lnTo>
                  <a:pt x="626" y="560"/>
                </a:lnTo>
                <a:lnTo>
                  <a:pt x="622" y="560"/>
                </a:lnTo>
                <a:lnTo>
                  <a:pt x="608" y="564"/>
                </a:lnTo>
                <a:lnTo>
                  <a:pt x="596" y="562"/>
                </a:lnTo>
                <a:lnTo>
                  <a:pt x="586" y="566"/>
                </a:lnTo>
                <a:lnTo>
                  <a:pt x="574" y="568"/>
                </a:lnTo>
                <a:lnTo>
                  <a:pt x="568" y="566"/>
                </a:lnTo>
                <a:lnTo>
                  <a:pt x="560" y="564"/>
                </a:lnTo>
                <a:lnTo>
                  <a:pt x="552" y="560"/>
                </a:lnTo>
                <a:lnTo>
                  <a:pt x="546" y="564"/>
                </a:lnTo>
                <a:lnTo>
                  <a:pt x="548" y="568"/>
                </a:lnTo>
                <a:lnTo>
                  <a:pt x="548" y="576"/>
                </a:lnTo>
                <a:lnTo>
                  <a:pt x="542" y="582"/>
                </a:lnTo>
                <a:lnTo>
                  <a:pt x="542" y="590"/>
                </a:lnTo>
                <a:lnTo>
                  <a:pt x="538" y="596"/>
                </a:lnTo>
                <a:lnTo>
                  <a:pt x="538" y="602"/>
                </a:lnTo>
                <a:lnTo>
                  <a:pt x="544" y="610"/>
                </a:lnTo>
                <a:lnTo>
                  <a:pt x="546" y="614"/>
                </a:lnTo>
                <a:lnTo>
                  <a:pt x="540" y="624"/>
                </a:lnTo>
                <a:lnTo>
                  <a:pt x="546" y="628"/>
                </a:lnTo>
                <a:lnTo>
                  <a:pt x="548" y="628"/>
                </a:lnTo>
                <a:lnTo>
                  <a:pt x="554" y="634"/>
                </a:lnTo>
                <a:lnTo>
                  <a:pt x="554" y="638"/>
                </a:lnTo>
                <a:lnTo>
                  <a:pt x="552" y="640"/>
                </a:lnTo>
                <a:lnTo>
                  <a:pt x="548" y="642"/>
                </a:lnTo>
                <a:lnTo>
                  <a:pt x="542" y="642"/>
                </a:lnTo>
                <a:lnTo>
                  <a:pt x="534" y="640"/>
                </a:lnTo>
                <a:lnTo>
                  <a:pt x="532" y="636"/>
                </a:lnTo>
                <a:lnTo>
                  <a:pt x="528" y="628"/>
                </a:lnTo>
                <a:lnTo>
                  <a:pt x="526" y="628"/>
                </a:lnTo>
                <a:lnTo>
                  <a:pt x="524" y="628"/>
                </a:lnTo>
                <a:lnTo>
                  <a:pt x="522" y="630"/>
                </a:lnTo>
                <a:lnTo>
                  <a:pt x="520" y="630"/>
                </a:lnTo>
                <a:lnTo>
                  <a:pt x="518" y="628"/>
                </a:lnTo>
                <a:lnTo>
                  <a:pt x="518" y="626"/>
                </a:lnTo>
                <a:lnTo>
                  <a:pt x="514" y="626"/>
                </a:lnTo>
                <a:lnTo>
                  <a:pt x="508" y="630"/>
                </a:lnTo>
                <a:lnTo>
                  <a:pt x="504" y="634"/>
                </a:lnTo>
                <a:lnTo>
                  <a:pt x="502" y="634"/>
                </a:lnTo>
                <a:lnTo>
                  <a:pt x="498" y="634"/>
                </a:lnTo>
                <a:lnTo>
                  <a:pt x="492" y="630"/>
                </a:lnTo>
                <a:lnTo>
                  <a:pt x="488" y="630"/>
                </a:lnTo>
                <a:lnTo>
                  <a:pt x="486" y="630"/>
                </a:lnTo>
                <a:lnTo>
                  <a:pt x="484" y="632"/>
                </a:lnTo>
                <a:lnTo>
                  <a:pt x="484" y="634"/>
                </a:lnTo>
                <a:lnTo>
                  <a:pt x="484" y="636"/>
                </a:lnTo>
                <a:lnTo>
                  <a:pt x="484" y="640"/>
                </a:lnTo>
                <a:lnTo>
                  <a:pt x="476" y="638"/>
                </a:lnTo>
                <a:lnTo>
                  <a:pt x="478" y="636"/>
                </a:lnTo>
                <a:lnTo>
                  <a:pt x="480" y="634"/>
                </a:lnTo>
                <a:lnTo>
                  <a:pt x="478" y="630"/>
                </a:lnTo>
                <a:lnTo>
                  <a:pt x="478" y="628"/>
                </a:lnTo>
                <a:lnTo>
                  <a:pt x="476" y="628"/>
                </a:lnTo>
                <a:lnTo>
                  <a:pt x="470" y="628"/>
                </a:lnTo>
                <a:lnTo>
                  <a:pt x="468" y="628"/>
                </a:lnTo>
                <a:lnTo>
                  <a:pt x="466" y="624"/>
                </a:lnTo>
                <a:lnTo>
                  <a:pt x="462" y="620"/>
                </a:lnTo>
                <a:lnTo>
                  <a:pt x="458" y="618"/>
                </a:lnTo>
                <a:lnTo>
                  <a:pt x="454" y="616"/>
                </a:lnTo>
                <a:lnTo>
                  <a:pt x="450" y="616"/>
                </a:lnTo>
                <a:lnTo>
                  <a:pt x="450" y="614"/>
                </a:lnTo>
                <a:lnTo>
                  <a:pt x="450" y="610"/>
                </a:lnTo>
                <a:lnTo>
                  <a:pt x="446" y="608"/>
                </a:lnTo>
                <a:lnTo>
                  <a:pt x="442" y="606"/>
                </a:lnTo>
                <a:lnTo>
                  <a:pt x="442" y="608"/>
                </a:lnTo>
                <a:lnTo>
                  <a:pt x="442" y="610"/>
                </a:lnTo>
                <a:lnTo>
                  <a:pt x="436" y="610"/>
                </a:lnTo>
                <a:lnTo>
                  <a:pt x="436" y="606"/>
                </a:lnTo>
                <a:lnTo>
                  <a:pt x="424" y="608"/>
                </a:lnTo>
                <a:lnTo>
                  <a:pt x="426" y="610"/>
                </a:lnTo>
                <a:lnTo>
                  <a:pt x="426" y="612"/>
                </a:lnTo>
                <a:lnTo>
                  <a:pt x="416" y="624"/>
                </a:lnTo>
                <a:lnTo>
                  <a:pt x="412" y="624"/>
                </a:lnTo>
                <a:lnTo>
                  <a:pt x="406" y="624"/>
                </a:lnTo>
                <a:lnTo>
                  <a:pt x="404" y="624"/>
                </a:lnTo>
                <a:lnTo>
                  <a:pt x="402" y="624"/>
                </a:lnTo>
                <a:lnTo>
                  <a:pt x="402" y="626"/>
                </a:lnTo>
                <a:lnTo>
                  <a:pt x="400" y="628"/>
                </a:lnTo>
                <a:lnTo>
                  <a:pt x="398" y="628"/>
                </a:lnTo>
                <a:lnTo>
                  <a:pt x="396" y="632"/>
                </a:lnTo>
                <a:lnTo>
                  <a:pt x="396" y="638"/>
                </a:lnTo>
                <a:lnTo>
                  <a:pt x="396" y="640"/>
                </a:lnTo>
                <a:lnTo>
                  <a:pt x="398" y="642"/>
                </a:lnTo>
                <a:lnTo>
                  <a:pt x="402" y="646"/>
                </a:lnTo>
                <a:lnTo>
                  <a:pt x="392" y="650"/>
                </a:lnTo>
                <a:lnTo>
                  <a:pt x="388" y="640"/>
                </a:lnTo>
                <a:lnTo>
                  <a:pt x="384" y="640"/>
                </a:lnTo>
                <a:lnTo>
                  <a:pt x="382" y="646"/>
                </a:lnTo>
                <a:lnTo>
                  <a:pt x="380" y="646"/>
                </a:lnTo>
                <a:lnTo>
                  <a:pt x="378" y="648"/>
                </a:lnTo>
                <a:lnTo>
                  <a:pt x="376" y="648"/>
                </a:lnTo>
                <a:lnTo>
                  <a:pt x="376" y="654"/>
                </a:lnTo>
                <a:lnTo>
                  <a:pt x="374" y="658"/>
                </a:lnTo>
                <a:lnTo>
                  <a:pt x="372" y="662"/>
                </a:lnTo>
                <a:lnTo>
                  <a:pt x="374" y="662"/>
                </a:lnTo>
                <a:lnTo>
                  <a:pt x="376" y="664"/>
                </a:lnTo>
                <a:lnTo>
                  <a:pt x="376" y="666"/>
                </a:lnTo>
                <a:lnTo>
                  <a:pt x="374" y="668"/>
                </a:lnTo>
                <a:lnTo>
                  <a:pt x="374" y="670"/>
                </a:lnTo>
                <a:lnTo>
                  <a:pt x="368" y="678"/>
                </a:lnTo>
                <a:lnTo>
                  <a:pt x="366" y="680"/>
                </a:lnTo>
                <a:lnTo>
                  <a:pt x="368" y="682"/>
                </a:lnTo>
                <a:lnTo>
                  <a:pt x="372" y="686"/>
                </a:lnTo>
                <a:lnTo>
                  <a:pt x="374" y="688"/>
                </a:lnTo>
                <a:lnTo>
                  <a:pt x="374" y="690"/>
                </a:lnTo>
                <a:lnTo>
                  <a:pt x="374" y="696"/>
                </a:lnTo>
                <a:lnTo>
                  <a:pt x="376" y="698"/>
                </a:lnTo>
                <a:lnTo>
                  <a:pt x="378" y="698"/>
                </a:lnTo>
                <a:lnTo>
                  <a:pt x="382" y="696"/>
                </a:lnTo>
                <a:lnTo>
                  <a:pt x="386" y="708"/>
                </a:lnTo>
                <a:lnTo>
                  <a:pt x="388" y="710"/>
                </a:lnTo>
                <a:lnTo>
                  <a:pt x="386" y="714"/>
                </a:lnTo>
                <a:lnTo>
                  <a:pt x="386" y="716"/>
                </a:lnTo>
                <a:lnTo>
                  <a:pt x="388" y="720"/>
                </a:lnTo>
                <a:lnTo>
                  <a:pt x="388" y="722"/>
                </a:lnTo>
                <a:lnTo>
                  <a:pt x="388" y="726"/>
                </a:lnTo>
                <a:lnTo>
                  <a:pt x="384" y="726"/>
                </a:lnTo>
                <a:lnTo>
                  <a:pt x="384" y="724"/>
                </a:lnTo>
                <a:lnTo>
                  <a:pt x="382" y="722"/>
                </a:lnTo>
                <a:lnTo>
                  <a:pt x="382" y="724"/>
                </a:lnTo>
                <a:lnTo>
                  <a:pt x="382" y="726"/>
                </a:lnTo>
                <a:lnTo>
                  <a:pt x="386" y="726"/>
                </a:lnTo>
                <a:lnTo>
                  <a:pt x="386" y="730"/>
                </a:lnTo>
                <a:lnTo>
                  <a:pt x="382" y="734"/>
                </a:lnTo>
                <a:lnTo>
                  <a:pt x="380" y="732"/>
                </a:lnTo>
                <a:lnTo>
                  <a:pt x="382" y="730"/>
                </a:lnTo>
                <a:lnTo>
                  <a:pt x="378" y="730"/>
                </a:lnTo>
                <a:lnTo>
                  <a:pt x="378" y="726"/>
                </a:lnTo>
                <a:lnTo>
                  <a:pt x="376" y="726"/>
                </a:lnTo>
                <a:lnTo>
                  <a:pt x="376" y="728"/>
                </a:lnTo>
                <a:lnTo>
                  <a:pt x="372" y="730"/>
                </a:lnTo>
                <a:lnTo>
                  <a:pt x="370" y="730"/>
                </a:lnTo>
                <a:lnTo>
                  <a:pt x="368" y="730"/>
                </a:lnTo>
                <a:lnTo>
                  <a:pt x="368" y="732"/>
                </a:lnTo>
                <a:lnTo>
                  <a:pt x="370" y="732"/>
                </a:lnTo>
                <a:lnTo>
                  <a:pt x="368" y="732"/>
                </a:lnTo>
                <a:lnTo>
                  <a:pt x="368" y="734"/>
                </a:lnTo>
                <a:lnTo>
                  <a:pt x="370" y="736"/>
                </a:lnTo>
                <a:lnTo>
                  <a:pt x="366" y="740"/>
                </a:lnTo>
                <a:lnTo>
                  <a:pt x="362" y="750"/>
                </a:lnTo>
                <a:lnTo>
                  <a:pt x="362" y="756"/>
                </a:lnTo>
                <a:lnTo>
                  <a:pt x="360" y="758"/>
                </a:lnTo>
                <a:lnTo>
                  <a:pt x="360" y="762"/>
                </a:lnTo>
                <a:lnTo>
                  <a:pt x="360" y="764"/>
                </a:lnTo>
                <a:lnTo>
                  <a:pt x="358" y="766"/>
                </a:lnTo>
                <a:lnTo>
                  <a:pt x="370" y="766"/>
                </a:lnTo>
                <a:lnTo>
                  <a:pt x="370" y="776"/>
                </a:lnTo>
                <a:lnTo>
                  <a:pt x="372" y="778"/>
                </a:lnTo>
                <a:lnTo>
                  <a:pt x="372" y="792"/>
                </a:lnTo>
                <a:lnTo>
                  <a:pt x="376" y="796"/>
                </a:lnTo>
                <a:lnTo>
                  <a:pt x="380" y="800"/>
                </a:lnTo>
                <a:lnTo>
                  <a:pt x="380" y="804"/>
                </a:lnTo>
                <a:lnTo>
                  <a:pt x="382" y="808"/>
                </a:lnTo>
                <a:lnTo>
                  <a:pt x="390" y="814"/>
                </a:lnTo>
                <a:lnTo>
                  <a:pt x="392" y="818"/>
                </a:lnTo>
                <a:lnTo>
                  <a:pt x="390" y="824"/>
                </a:lnTo>
                <a:lnTo>
                  <a:pt x="384" y="828"/>
                </a:lnTo>
                <a:lnTo>
                  <a:pt x="382" y="826"/>
                </a:lnTo>
                <a:lnTo>
                  <a:pt x="380" y="822"/>
                </a:lnTo>
                <a:lnTo>
                  <a:pt x="378" y="818"/>
                </a:lnTo>
                <a:lnTo>
                  <a:pt x="374" y="816"/>
                </a:lnTo>
                <a:lnTo>
                  <a:pt x="368" y="810"/>
                </a:lnTo>
                <a:lnTo>
                  <a:pt x="364" y="806"/>
                </a:lnTo>
                <a:lnTo>
                  <a:pt x="362" y="804"/>
                </a:lnTo>
                <a:lnTo>
                  <a:pt x="360" y="804"/>
                </a:lnTo>
                <a:lnTo>
                  <a:pt x="356" y="804"/>
                </a:lnTo>
                <a:lnTo>
                  <a:pt x="356" y="802"/>
                </a:lnTo>
                <a:lnTo>
                  <a:pt x="356" y="800"/>
                </a:lnTo>
                <a:lnTo>
                  <a:pt x="356" y="798"/>
                </a:lnTo>
                <a:lnTo>
                  <a:pt x="352" y="796"/>
                </a:lnTo>
                <a:lnTo>
                  <a:pt x="350" y="794"/>
                </a:lnTo>
                <a:lnTo>
                  <a:pt x="348" y="792"/>
                </a:lnTo>
                <a:lnTo>
                  <a:pt x="346" y="788"/>
                </a:lnTo>
                <a:lnTo>
                  <a:pt x="342" y="786"/>
                </a:lnTo>
                <a:lnTo>
                  <a:pt x="338" y="788"/>
                </a:lnTo>
                <a:lnTo>
                  <a:pt x="334" y="790"/>
                </a:lnTo>
                <a:lnTo>
                  <a:pt x="332" y="790"/>
                </a:lnTo>
                <a:lnTo>
                  <a:pt x="330" y="788"/>
                </a:lnTo>
                <a:lnTo>
                  <a:pt x="328" y="788"/>
                </a:lnTo>
                <a:lnTo>
                  <a:pt x="322" y="790"/>
                </a:lnTo>
                <a:lnTo>
                  <a:pt x="318" y="790"/>
                </a:lnTo>
                <a:lnTo>
                  <a:pt x="316" y="788"/>
                </a:lnTo>
                <a:lnTo>
                  <a:pt x="312" y="782"/>
                </a:lnTo>
                <a:lnTo>
                  <a:pt x="308" y="780"/>
                </a:lnTo>
                <a:lnTo>
                  <a:pt x="304" y="778"/>
                </a:lnTo>
                <a:lnTo>
                  <a:pt x="300" y="778"/>
                </a:lnTo>
                <a:lnTo>
                  <a:pt x="294" y="778"/>
                </a:lnTo>
                <a:lnTo>
                  <a:pt x="288" y="778"/>
                </a:lnTo>
                <a:lnTo>
                  <a:pt x="286" y="774"/>
                </a:lnTo>
                <a:lnTo>
                  <a:pt x="284" y="774"/>
                </a:lnTo>
                <a:lnTo>
                  <a:pt x="280" y="774"/>
                </a:lnTo>
                <a:lnTo>
                  <a:pt x="276" y="776"/>
                </a:lnTo>
                <a:lnTo>
                  <a:pt x="272" y="780"/>
                </a:lnTo>
                <a:lnTo>
                  <a:pt x="272" y="784"/>
                </a:lnTo>
                <a:lnTo>
                  <a:pt x="270" y="782"/>
                </a:lnTo>
                <a:lnTo>
                  <a:pt x="266" y="778"/>
                </a:lnTo>
                <a:lnTo>
                  <a:pt x="262" y="774"/>
                </a:lnTo>
                <a:lnTo>
                  <a:pt x="260" y="772"/>
                </a:lnTo>
                <a:lnTo>
                  <a:pt x="256" y="772"/>
                </a:lnTo>
                <a:lnTo>
                  <a:pt x="254" y="766"/>
                </a:lnTo>
                <a:lnTo>
                  <a:pt x="250" y="764"/>
                </a:lnTo>
                <a:lnTo>
                  <a:pt x="248" y="760"/>
                </a:lnTo>
                <a:lnTo>
                  <a:pt x="246" y="760"/>
                </a:lnTo>
                <a:lnTo>
                  <a:pt x="244" y="760"/>
                </a:lnTo>
                <a:lnTo>
                  <a:pt x="240" y="754"/>
                </a:lnTo>
                <a:lnTo>
                  <a:pt x="240" y="750"/>
                </a:lnTo>
                <a:lnTo>
                  <a:pt x="230" y="754"/>
                </a:lnTo>
                <a:lnTo>
                  <a:pt x="230" y="750"/>
                </a:lnTo>
                <a:lnTo>
                  <a:pt x="236" y="748"/>
                </a:lnTo>
                <a:lnTo>
                  <a:pt x="236" y="744"/>
                </a:lnTo>
                <a:lnTo>
                  <a:pt x="244" y="744"/>
                </a:lnTo>
                <a:lnTo>
                  <a:pt x="244" y="740"/>
                </a:lnTo>
                <a:lnTo>
                  <a:pt x="248" y="738"/>
                </a:lnTo>
                <a:lnTo>
                  <a:pt x="250" y="734"/>
                </a:lnTo>
                <a:lnTo>
                  <a:pt x="250" y="732"/>
                </a:lnTo>
                <a:lnTo>
                  <a:pt x="244" y="730"/>
                </a:lnTo>
                <a:lnTo>
                  <a:pt x="242" y="726"/>
                </a:lnTo>
                <a:lnTo>
                  <a:pt x="252" y="726"/>
                </a:lnTo>
                <a:lnTo>
                  <a:pt x="252" y="720"/>
                </a:lnTo>
                <a:lnTo>
                  <a:pt x="254" y="720"/>
                </a:lnTo>
                <a:lnTo>
                  <a:pt x="256" y="720"/>
                </a:lnTo>
                <a:lnTo>
                  <a:pt x="258" y="718"/>
                </a:lnTo>
                <a:lnTo>
                  <a:pt x="260" y="716"/>
                </a:lnTo>
                <a:lnTo>
                  <a:pt x="268" y="712"/>
                </a:lnTo>
                <a:lnTo>
                  <a:pt x="268" y="710"/>
                </a:lnTo>
                <a:lnTo>
                  <a:pt x="266" y="710"/>
                </a:lnTo>
                <a:lnTo>
                  <a:pt x="264" y="712"/>
                </a:lnTo>
                <a:lnTo>
                  <a:pt x="260" y="712"/>
                </a:lnTo>
                <a:lnTo>
                  <a:pt x="262" y="708"/>
                </a:lnTo>
                <a:lnTo>
                  <a:pt x="264" y="704"/>
                </a:lnTo>
                <a:lnTo>
                  <a:pt x="270" y="702"/>
                </a:lnTo>
                <a:lnTo>
                  <a:pt x="274" y="702"/>
                </a:lnTo>
                <a:lnTo>
                  <a:pt x="276" y="700"/>
                </a:lnTo>
                <a:lnTo>
                  <a:pt x="278" y="690"/>
                </a:lnTo>
                <a:lnTo>
                  <a:pt x="278" y="686"/>
                </a:lnTo>
                <a:lnTo>
                  <a:pt x="276" y="684"/>
                </a:lnTo>
                <a:lnTo>
                  <a:pt x="276" y="680"/>
                </a:lnTo>
                <a:lnTo>
                  <a:pt x="276" y="678"/>
                </a:lnTo>
                <a:lnTo>
                  <a:pt x="276" y="676"/>
                </a:lnTo>
                <a:lnTo>
                  <a:pt x="274" y="674"/>
                </a:lnTo>
                <a:lnTo>
                  <a:pt x="272" y="672"/>
                </a:lnTo>
                <a:lnTo>
                  <a:pt x="274" y="672"/>
                </a:lnTo>
                <a:lnTo>
                  <a:pt x="276" y="668"/>
                </a:lnTo>
                <a:lnTo>
                  <a:pt x="276" y="666"/>
                </a:lnTo>
                <a:lnTo>
                  <a:pt x="274" y="666"/>
                </a:lnTo>
                <a:lnTo>
                  <a:pt x="270" y="664"/>
                </a:lnTo>
                <a:lnTo>
                  <a:pt x="270" y="662"/>
                </a:lnTo>
                <a:lnTo>
                  <a:pt x="272" y="660"/>
                </a:lnTo>
                <a:lnTo>
                  <a:pt x="270" y="656"/>
                </a:lnTo>
                <a:lnTo>
                  <a:pt x="252" y="650"/>
                </a:lnTo>
                <a:lnTo>
                  <a:pt x="248" y="648"/>
                </a:lnTo>
                <a:lnTo>
                  <a:pt x="244" y="646"/>
                </a:lnTo>
                <a:lnTo>
                  <a:pt x="242" y="644"/>
                </a:lnTo>
                <a:lnTo>
                  <a:pt x="242" y="642"/>
                </a:lnTo>
                <a:lnTo>
                  <a:pt x="238" y="640"/>
                </a:lnTo>
                <a:lnTo>
                  <a:pt x="234" y="640"/>
                </a:lnTo>
                <a:lnTo>
                  <a:pt x="230" y="642"/>
                </a:lnTo>
                <a:lnTo>
                  <a:pt x="222" y="646"/>
                </a:lnTo>
                <a:lnTo>
                  <a:pt x="220" y="642"/>
                </a:lnTo>
                <a:lnTo>
                  <a:pt x="220" y="638"/>
                </a:lnTo>
                <a:lnTo>
                  <a:pt x="218" y="636"/>
                </a:lnTo>
                <a:lnTo>
                  <a:pt x="212" y="634"/>
                </a:lnTo>
                <a:lnTo>
                  <a:pt x="210" y="630"/>
                </a:lnTo>
                <a:lnTo>
                  <a:pt x="210" y="628"/>
                </a:lnTo>
                <a:lnTo>
                  <a:pt x="208" y="628"/>
                </a:lnTo>
                <a:lnTo>
                  <a:pt x="204" y="630"/>
                </a:lnTo>
                <a:lnTo>
                  <a:pt x="198" y="626"/>
                </a:lnTo>
                <a:lnTo>
                  <a:pt x="194" y="626"/>
                </a:lnTo>
                <a:lnTo>
                  <a:pt x="190" y="626"/>
                </a:lnTo>
                <a:lnTo>
                  <a:pt x="188" y="626"/>
                </a:lnTo>
                <a:lnTo>
                  <a:pt x="186" y="624"/>
                </a:lnTo>
                <a:lnTo>
                  <a:pt x="186" y="622"/>
                </a:lnTo>
                <a:lnTo>
                  <a:pt x="186" y="620"/>
                </a:lnTo>
                <a:lnTo>
                  <a:pt x="184" y="620"/>
                </a:lnTo>
                <a:lnTo>
                  <a:pt x="184" y="618"/>
                </a:lnTo>
                <a:lnTo>
                  <a:pt x="182" y="614"/>
                </a:lnTo>
                <a:lnTo>
                  <a:pt x="182" y="612"/>
                </a:lnTo>
                <a:lnTo>
                  <a:pt x="180" y="608"/>
                </a:lnTo>
                <a:lnTo>
                  <a:pt x="180" y="606"/>
                </a:lnTo>
                <a:lnTo>
                  <a:pt x="178" y="606"/>
                </a:lnTo>
                <a:lnTo>
                  <a:pt x="174" y="606"/>
                </a:lnTo>
                <a:lnTo>
                  <a:pt x="170" y="604"/>
                </a:lnTo>
                <a:lnTo>
                  <a:pt x="168" y="606"/>
                </a:lnTo>
                <a:lnTo>
                  <a:pt x="166" y="608"/>
                </a:lnTo>
                <a:lnTo>
                  <a:pt x="162" y="608"/>
                </a:lnTo>
                <a:lnTo>
                  <a:pt x="160" y="604"/>
                </a:lnTo>
                <a:lnTo>
                  <a:pt x="160" y="588"/>
                </a:lnTo>
                <a:lnTo>
                  <a:pt x="158" y="586"/>
                </a:lnTo>
                <a:lnTo>
                  <a:pt x="156" y="584"/>
                </a:lnTo>
                <a:lnTo>
                  <a:pt x="154" y="584"/>
                </a:lnTo>
                <a:lnTo>
                  <a:pt x="154" y="580"/>
                </a:lnTo>
                <a:lnTo>
                  <a:pt x="156" y="578"/>
                </a:lnTo>
                <a:lnTo>
                  <a:pt x="158" y="578"/>
                </a:lnTo>
                <a:lnTo>
                  <a:pt x="162" y="580"/>
                </a:lnTo>
                <a:lnTo>
                  <a:pt x="164" y="580"/>
                </a:lnTo>
                <a:lnTo>
                  <a:pt x="166" y="578"/>
                </a:lnTo>
                <a:lnTo>
                  <a:pt x="166" y="576"/>
                </a:lnTo>
                <a:lnTo>
                  <a:pt x="164" y="570"/>
                </a:lnTo>
                <a:lnTo>
                  <a:pt x="160" y="566"/>
                </a:lnTo>
                <a:lnTo>
                  <a:pt x="156" y="562"/>
                </a:lnTo>
                <a:lnTo>
                  <a:pt x="154" y="560"/>
                </a:lnTo>
                <a:lnTo>
                  <a:pt x="154" y="558"/>
                </a:lnTo>
                <a:lnTo>
                  <a:pt x="154" y="550"/>
                </a:lnTo>
                <a:lnTo>
                  <a:pt x="152" y="544"/>
                </a:lnTo>
                <a:lnTo>
                  <a:pt x="150" y="540"/>
                </a:lnTo>
                <a:lnTo>
                  <a:pt x="150" y="536"/>
                </a:lnTo>
                <a:lnTo>
                  <a:pt x="148" y="536"/>
                </a:lnTo>
                <a:lnTo>
                  <a:pt x="146" y="534"/>
                </a:lnTo>
                <a:lnTo>
                  <a:pt x="146" y="532"/>
                </a:lnTo>
                <a:lnTo>
                  <a:pt x="144" y="530"/>
                </a:lnTo>
                <a:lnTo>
                  <a:pt x="142" y="530"/>
                </a:lnTo>
                <a:lnTo>
                  <a:pt x="138" y="528"/>
                </a:lnTo>
                <a:lnTo>
                  <a:pt x="132" y="526"/>
                </a:lnTo>
                <a:lnTo>
                  <a:pt x="130" y="526"/>
                </a:lnTo>
                <a:lnTo>
                  <a:pt x="126" y="528"/>
                </a:lnTo>
                <a:lnTo>
                  <a:pt x="124" y="528"/>
                </a:lnTo>
                <a:lnTo>
                  <a:pt x="124" y="526"/>
                </a:lnTo>
                <a:lnTo>
                  <a:pt x="122" y="524"/>
                </a:lnTo>
                <a:lnTo>
                  <a:pt x="120" y="518"/>
                </a:lnTo>
                <a:lnTo>
                  <a:pt x="116" y="512"/>
                </a:lnTo>
                <a:lnTo>
                  <a:pt x="114" y="510"/>
                </a:lnTo>
                <a:lnTo>
                  <a:pt x="112" y="510"/>
                </a:lnTo>
                <a:lnTo>
                  <a:pt x="110" y="508"/>
                </a:lnTo>
                <a:lnTo>
                  <a:pt x="110" y="498"/>
                </a:lnTo>
                <a:lnTo>
                  <a:pt x="106" y="500"/>
                </a:lnTo>
                <a:lnTo>
                  <a:pt x="104" y="500"/>
                </a:lnTo>
                <a:lnTo>
                  <a:pt x="102" y="498"/>
                </a:lnTo>
                <a:lnTo>
                  <a:pt x="102" y="494"/>
                </a:lnTo>
                <a:lnTo>
                  <a:pt x="100" y="494"/>
                </a:lnTo>
                <a:lnTo>
                  <a:pt x="102" y="490"/>
                </a:lnTo>
                <a:lnTo>
                  <a:pt x="102" y="486"/>
                </a:lnTo>
                <a:lnTo>
                  <a:pt x="104" y="486"/>
                </a:lnTo>
                <a:lnTo>
                  <a:pt x="108" y="482"/>
                </a:lnTo>
                <a:lnTo>
                  <a:pt x="110" y="480"/>
                </a:lnTo>
                <a:lnTo>
                  <a:pt x="112" y="480"/>
                </a:lnTo>
                <a:lnTo>
                  <a:pt x="114" y="470"/>
                </a:lnTo>
                <a:lnTo>
                  <a:pt x="112" y="462"/>
                </a:lnTo>
                <a:lnTo>
                  <a:pt x="116" y="460"/>
                </a:lnTo>
                <a:lnTo>
                  <a:pt x="116" y="458"/>
                </a:lnTo>
                <a:lnTo>
                  <a:pt x="118" y="456"/>
                </a:lnTo>
                <a:lnTo>
                  <a:pt x="116" y="452"/>
                </a:lnTo>
                <a:lnTo>
                  <a:pt x="114" y="450"/>
                </a:lnTo>
                <a:lnTo>
                  <a:pt x="118" y="440"/>
                </a:lnTo>
                <a:lnTo>
                  <a:pt x="120" y="442"/>
                </a:lnTo>
                <a:lnTo>
                  <a:pt x="122" y="440"/>
                </a:lnTo>
                <a:lnTo>
                  <a:pt x="126" y="442"/>
                </a:lnTo>
                <a:lnTo>
                  <a:pt x="130" y="442"/>
                </a:lnTo>
                <a:lnTo>
                  <a:pt x="132" y="440"/>
                </a:lnTo>
                <a:lnTo>
                  <a:pt x="136" y="436"/>
                </a:lnTo>
                <a:lnTo>
                  <a:pt x="140" y="438"/>
                </a:lnTo>
                <a:lnTo>
                  <a:pt x="142" y="438"/>
                </a:lnTo>
                <a:lnTo>
                  <a:pt x="146" y="438"/>
                </a:lnTo>
                <a:lnTo>
                  <a:pt x="148" y="436"/>
                </a:lnTo>
                <a:lnTo>
                  <a:pt x="144" y="436"/>
                </a:lnTo>
                <a:lnTo>
                  <a:pt x="142" y="432"/>
                </a:lnTo>
                <a:lnTo>
                  <a:pt x="138" y="428"/>
                </a:lnTo>
                <a:lnTo>
                  <a:pt x="128" y="430"/>
                </a:lnTo>
                <a:lnTo>
                  <a:pt x="116" y="420"/>
                </a:lnTo>
                <a:lnTo>
                  <a:pt x="118" y="418"/>
                </a:lnTo>
                <a:lnTo>
                  <a:pt x="118" y="416"/>
                </a:lnTo>
                <a:lnTo>
                  <a:pt x="110" y="420"/>
                </a:lnTo>
                <a:lnTo>
                  <a:pt x="108" y="420"/>
                </a:lnTo>
                <a:lnTo>
                  <a:pt x="116" y="414"/>
                </a:lnTo>
                <a:lnTo>
                  <a:pt x="140" y="398"/>
                </a:lnTo>
                <a:lnTo>
                  <a:pt x="156" y="388"/>
                </a:lnTo>
                <a:lnTo>
                  <a:pt x="162" y="382"/>
                </a:lnTo>
                <a:lnTo>
                  <a:pt x="162" y="378"/>
                </a:lnTo>
                <a:lnTo>
                  <a:pt x="160" y="372"/>
                </a:lnTo>
                <a:lnTo>
                  <a:pt x="160" y="370"/>
                </a:lnTo>
                <a:lnTo>
                  <a:pt x="158" y="370"/>
                </a:lnTo>
                <a:lnTo>
                  <a:pt x="152" y="368"/>
                </a:lnTo>
                <a:lnTo>
                  <a:pt x="150" y="366"/>
                </a:lnTo>
                <a:lnTo>
                  <a:pt x="150" y="364"/>
                </a:lnTo>
                <a:lnTo>
                  <a:pt x="150" y="358"/>
                </a:lnTo>
                <a:lnTo>
                  <a:pt x="150" y="354"/>
                </a:lnTo>
                <a:lnTo>
                  <a:pt x="154" y="350"/>
                </a:lnTo>
                <a:lnTo>
                  <a:pt x="154" y="348"/>
                </a:lnTo>
                <a:lnTo>
                  <a:pt x="154" y="346"/>
                </a:lnTo>
                <a:lnTo>
                  <a:pt x="152" y="340"/>
                </a:lnTo>
                <a:lnTo>
                  <a:pt x="150" y="336"/>
                </a:lnTo>
                <a:lnTo>
                  <a:pt x="148" y="334"/>
                </a:lnTo>
                <a:lnTo>
                  <a:pt x="144" y="330"/>
                </a:lnTo>
                <a:lnTo>
                  <a:pt x="144" y="326"/>
                </a:lnTo>
                <a:lnTo>
                  <a:pt x="142" y="318"/>
                </a:lnTo>
                <a:lnTo>
                  <a:pt x="142" y="314"/>
                </a:lnTo>
                <a:lnTo>
                  <a:pt x="142" y="310"/>
                </a:lnTo>
                <a:lnTo>
                  <a:pt x="144" y="308"/>
                </a:lnTo>
                <a:lnTo>
                  <a:pt x="142" y="306"/>
                </a:lnTo>
                <a:lnTo>
                  <a:pt x="142" y="302"/>
                </a:lnTo>
                <a:lnTo>
                  <a:pt x="142" y="298"/>
                </a:lnTo>
                <a:lnTo>
                  <a:pt x="140" y="294"/>
                </a:lnTo>
                <a:lnTo>
                  <a:pt x="134" y="268"/>
                </a:lnTo>
                <a:lnTo>
                  <a:pt x="134" y="266"/>
                </a:lnTo>
                <a:lnTo>
                  <a:pt x="136" y="262"/>
                </a:lnTo>
                <a:lnTo>
                  <a:pt x="142" y="256"/>
                </a:lnTo>
                <a:lnTo>
                  <a:pt x="142" y="252"/>
                </a:lnTo>
                <a:lnTo>
                  <a:pt x="140" y="248"/>
                </a:lnTo>
                <a:lnTo>
                  <a:pt x="138" y="244"/>
                </a:lnTo>
                <a:lnTo>
                  <a:pt x="136" y="246"/>
                </a:lnTo>
                <a:lnTo>
                  <a:pt x="134" y="244"/>
                </a:lnTo>
                <a:lnTo>
                  <a:pt x="132" y="240"/>
                </a:lnTo>
                <a:lnTo>
                  <a:pt x="132" y="234"/>
                </a:lnTo>
                <a:lnTo>
                  <a:pt x="134" y="226"/>
                </a:lnTo>
                <a:lnTo>
                  <a:pt x="138" y="222"/>
                </a:lnTo>
                <a:lnTo>
                  <a:pt x="138" y="224"/>
                </a:lnTo>
                <a:lnTo>
                  <a:pt x="140" y="226"/>
                </a:lnTo>
                <a:lnTo>
                  <a:pt x="142" y="226"/>
                </a:lnTo>
                <a:lnTo>
                  <a:pt x="144" y="220"/>
                </a:lnTo>
                <a:lnTo>
                  <a:pt x="144" y="216"/>
                </a:lnTo>
                <a:lnTo>
                  <a:pt x="144" y="210"/>
                </a:lnTo>
                <a:lnTo>
                  <a:pt x="142" y="208"/>
                </a:lnTo>
                <a:lnTo>
                  <a:pt x="144" y="208"/>
                </a:lnTo>
                <a:lnTo>
                  <a:pt x="146" y="208"/>
                </a:lnTo>
                <a:lnTo>
                  <a:pt x="148" y="206"/>
                </a:lnTo>
                <a:lnTo>
                  <a:pt x="152" y="204"/>
                </a:lnTo>
                <a:lnTo>
                  <a:pt x="156" y="202"/>
                </a:lnTo>
                <a:lnTo>
                  <a:pt x="160" y="202"/>
                </a:lnTo>
                <a:lnTo>
                  <a:pt x="162" y="204"/>
                </a:lnTo>
                <a:lnTo>
                  <a:pt x="164" y="206"/>
                </a:lnTo>
                <a:lnTo>
                  <a:pt x="164" y="202"/>
                </a:lnTo>
                <a:lnTo>
                  <a:pt x="168" y="202"/>
                </a:lnTo>
                <a:lnTo>
                  <a:pt x="168" y="200"/>
                </a:lnTo>
                <a:lnTo>
                  <a:pt x="170" y="200"/>
                </a:lnTo>
                <a:lnTo>
                  <a:pt x="180" y="206"/>
                </a:lnTo>
                <a:lnTo>
                  <a:pt x="172" y="210"/>
                </a:lnTo>
                <a:lnTo>
                  <a:pt x="172" y="212"/>
                </a:lnTo>
                <a:lnTo>
                  <a:pt x="178" y="214"/>
                </a:lnTo>
                <a:lnTo>
                  <a:pt x="182" y="214"/>
                </a:lnTo>
                <a:lnTo>
                  <a:pt x="186" y="214"/>
                </a:lnTo>
                <a:lnTo>
                  <a:pt x="188" y="214"/>
                </a:lnTo>
                <a:lnTo>
                  <a:pt x="190" y="214"/>
                </a:lnTo>
                <a:lnTo>
                  <a:pt x="190" y="216"/>
                </a:lnTo>
                <a:lnTo>
                  <a:pt x="196" y="216"/>
                </a:lnTo>
                <a:lnTo>
                  <a:pt x="204" y="218"/>
                </a:lnTo>
                <a:lnTo>
                  <a:pt x="208" y="222"/>
                </a:lnTo>
                <a:lnTo>
                  <a:pt x="210" y="222"/>
                </a:lnTo>
                <a:lnTo>
                  <a:pt x="214" y="222"/>
                </a:lnTo>
                <a:lnTo>
                  <a:pt x="216" y="224"/>
                </a:lnTo>
                <a:lnTo>
                  <a:pt x="218" y="226"/>
                </a:lnTo>
                <a:lnTo>
                  <a:pt x="220" y="226"/>
                </a:lnTo>
                <a:lnTo>
                  <a:pt x="222" y="226"/>
                </a:lnTo>
                <a:lnTo>
                  <a:pt x="226" y="228"/>
                </a:lnTo>
                <a:lnTo>
                  <a:pt x="232" y="230"/>
                </a:lnTo>
                <a:lnTo>
                  <a:pt x="238" y="232"/>
                </a:lnTo>
                <a:lnTo>
                  <a:pt x="242" y="236"/>
                </a:lnTo>
                <a:lnTo>
                  <a:pt x="248" y="236"/>
                </a:lnTo>
                <a:lnTo>
                  <a:pt x="256" y="242"/>
                </a:lnTo>
                <a:lnTo>
                  <a:pt x="262" y="250"/>
                </a:lnTo>
                <a:lnTo>
                  <a:pt x="266" y="248"/>
                </a:lnTo>
                <a:lnTo>
                  <a:pt x="268" y="250"/>
                </a:lnTo>
                <a:lnTo>
                  <a:pt x="270" y="254"/>
                </a:lnTo>
                <a:lnTo>
                  <a:pt x="276" y="254"/>
                </a:lnTo>
                <a:lnTo>
                  <a:pt x="286" y="264"/>
                </a:lnTo>
                <a:lnTo>
                  <a:pt x="288" y="270"/>
                </a:lnTo>
                <a:lnTo>
                  <a:pt x="288" y="274"/>
                </a:lnTo>
                <a:lnTo>
                  <a:pt x="286" y="280"/>
                </a:lnTo>
                <a:lnTo>
                  <a:pt x="284" y="282"/>
                </a:lnTo>
                <a:lnTo>
                  <a:pt x="282" y="284"/>
                </a:lnTo>
                <a:lnTo>
                  <a:pt x="280" y="286"/>
                </a:lnTo>
                <a:lnTo>
                  <a:pt x="280" y="288"/>
                </a:lnTo>
                <a:lnTo>
                  <a:pt x="278" y="288"/>
                </a:lnTo>
                <a:lnTo>
                  <a:pt x="276" y="288"/>
                </a:lnTo>
                <a:lnTo>
                  <a:pt x="272" y="294"/>
                </a:lnTo>
                <a:lnTo>
                  <a:pt x="266" y="296"/>
                </a:lnTo>
                <a:lnTo>
                  <a:pt x="262" y="298"/>
                </a:lnTo>
                <a:lnTo>
                  <a:pt x="258" y="298"/>
                </a:lnTo>
                <a:lnTo>
                  <a:pt x="256" y="298"/>
                </a:lnTo>
                <a:lnTo>
                  <a:pt x="244" y="296"/>
                </a:lnTo>
                <a:lnTo>
                  <a:pt x="232" y="296"/>
                </a:lnTo>
                <a:lnTo>
                  <a:pt x="226" y="292"/>
                </a:lnTo>
                <a:lnTo>
                  <a:pt x="218" y="292"/>
                </a:lnTo>
                <a:lnTo>
                  <a:pt x="216" y="290"/>
                </a:lnTo>
                <a:lnTo>
                  <a:pt x="212" y="288"/>
                </a:lnTo>
                <a:lnTo>
                  <a:pt x="208" y="288"/>
                </a:lnTo>
                <a:lnTo>
                  <a:pt x="204" y="280"/>
                </a:lnTo>
                <a:lnTo>
                  <a:pt x="202" y="282"/>
                </a:lnTo>
                <a:lnTo>
                  <a:pt x="202" y="286"/>
                </a:lnTo>
                <a:lnTo>
                  <a:pt x="200" y="286"/>
                </a:lnTo>
                <a:lnTo>
                  <a:pt x="200" y="284"/>
                </a:lnTo>
                <a:lnTo>
                  <a:pt x="194" y="282"/>
                </a:lnTo>
                <a:lnTo>
                  <a:pt x="192" y="278"/>
                </a:lnTo>
                <a:lnTo>
                  <a:pt x="188" y="278"/>
                </a:lnTo>
                <a:lnTo>
                  <a:pt x="182" y="278"/>
                </a:lnTo>
                <a:lnTo>
                  <a:pt x="180" y="274"/>
                </a:lnTo>
                <a:lnTo>
                  <a:pt x="178" y="270"/>
                </a:lnTo>
                <a:lnTo>
                  <a:pt x="172" y="268"/>
                </a:lnTo>
                <a:lnTo>
                  <a:pt x="170" y="270"/>
                </a:lnTo>
                <a:lnTo>
                  <a:pt x="172" y="270"/>
                </a:lnTo>
                <a:lnTo>
                  <a:pt x="176" y="278"/>
                </a:lnTo>
                <a:lnTo>
                  <a:pt x="178" y="280"/>
                </a:lnTo>
                <a:lnTo>
                  <a:pt x="176" y="282"/>
                </a:lnTo>
                <a:lnTo>
                  <a:pt x="182" y="282"/>
                </a:lnTo>
                <a:lnTo>
                  <a:pt x="184" y="284"/>
                </a:lnTo>
                <a:lnTo>
                  <a:pt x="180" y="286"/>
                </a:lnTo>
                <a:lnTo>
                  <a:pt x="180" y="288"/>
                </a:lnTo>
                <a:lnTo>
                  <a:pt x="182" y="290"/>
                </a:lnTo>
                <a:lnTo>
                  <a:pt x="182" y="292"/>
                </a:lnTo>
                <a:lnTo>
                  <a:pt x="186" y="292"/>
                </a:lnTo>
                <a:lnTo>
                  <a:pt x="188" y="290"/>
                </a:lnTo>
                <a:lnTo>
                  <a:pt x="188" y="294"/>
                </a:lnTo>
                <a:lnTo>
                  <a:pt x="182" y="294"/>
                </a:lnTo>
                <a:lnTo>
                  <a:pt x="186" y="296"/>
                </a:lnTo>
                <a:lnTo>
                  <a:pt x="196" y="298"/>
                </a:lnTo>
                <a:lnTo>
                  <a:pt x="198" y="300"/>
                </a:lnTo>
                <a:lnTo>
                  <a:pt x="202" y="300"/>
                </a:lnTo>
                <a:lnTo>
                  <a:pt x="206" y="300"/>
                </a:lnTo>
                <a:lnTo>
                  <a:pt x="206" y="304"/>
                </a:lnTo>
                <a:lnTo>
                  <a:pt x="208" y="306"/>
                </a:lnTo>
                <a:lnTo>
                  <a:pt x="212" y="306"/>
                </a:lnTo>
                <a:lnTo>
                  <a:pt x="212" y="308"/>
                </a:lnTo>
                <a:lnTo>
                  <a:pt x="212" y="310"/>
                </a:lnTo>
                <a:lnTo>
                  <a:pt x="210" y="312"/>
                </a:lnTo>
                <a:lnTo>
                  <a:pt x="210" y="318"/>
                </a:lnTo>
                <a:lnTo>
                  <a:pt x="212" y="322"/>
                </a:lnTo>
                <a:lnTo>
                  <a:pt x="214" y="342"/>
                </a:lnTo>
                <a:lnTo>
                  <a:pt x="216" y="342"/>
                </a:lnTo>
                <a:lnTo>
                  <a:pt x="218" y="344"/>
                </a:lnTo>
                <a:lnTo>
                  <a:pt x="220" y="342"/>
                </a:lnTo>
                <a:lnTo>
                  <a:pt x="222" y="340"/>
                </a:lnTo>
                <a:lnTo>
                  <a:pt x="226" y="344"/>
                </a:lnTo>
                <a:lnTo>
                  <a:pt x="226" y="352"/>
                </a:lnTo>
                <a:lnTo>
                  <a:pt x="234" y="350"/>
                </a:lnTo>
                <a:lnTo>
                  <a:pt x="240" y="352"/>
                </a:lnTo>
                <a:lnTo>
                  <a:pt x="244" y="354"/>
                </a:lnTo>
                <a:lnTo>
                  <a:pt x="244" y="356"/>
                </a:lnTo>
                <a:lnTo>
                  <a:pt x="246" y="356"/>
                </a:lnTo>
                <a:lnTo>
                  <a:pt x="248" y="354"/>
                </a:lnTo>
                <a:lnTo>
                  <a:pt x="248" y="352"/>
                </a:lnTo>
                <a:lnTo>
                  <a:pt x="252" y="352"/>
                </a:lnTo>
                <a:lnTo>
                  <a:pt x="252" y="350"/>
                </a:lnTo>
                <a:lnTo>
                  <a:pt x="252" y="338"/>
                </a:lnTo>
                <a:lnTo>
                  <a:pt x="246" y="336"/>
                </a:lnTo>
                <a:lnTo>
                  <a:pt x="242" y="330"/>
                </a:lnTo>
                <a:lnTo>
                  <a:pt x="240" y="324"/>
                </a:lnTo>
                <a:lnTo>
                  <a:pt x="244" y="324"/>
                </a:lnTo>
                <a:lnTo>
                  <a:pt x="244" y="318"/>
                </a:lnTo>
                <a:lnTo>
                  <a:pt x="242" y="318"/>
                </a:lnTo>
                <a:lnTo>
                  <a:pt x="242" y="316"/>
                </a:lnTo>
                <a:lnTo>
                  <a:pt x="244" y="316"/>
                </a:lnTo>
                <a:lnTo>
                  <a:pt x="248" y="316"/>
                </a:lnTo>
                <a:lnTo>
                  <a:pt x="250" y="318"/>
                </a:lnTo>
                <a:lnTo>
                  <a:pt x="252" y="320"/>
                </a:lnTo>
                <a:lnTo>
                  <a:pt x="260" y="324"/>
                </a:lnTo>
                <a:lnTo>
                  <a:pt x="260" y="326"/>
                </a:lnTo>
                <a:lnTo>
                  <a:pt x="264" y="328"/>
                </a:lnTo>
                <a:lnTo>
                  <a:pt x="268" y="328"/>
                </a:lnTo>
                <a:lnTo>
                  <a:pt x="272" y="330"/>
                </a:lnTo>
                <a:lnTo>
                  <a:pt x="284" y="332"/>
                </a:lnTo>
                <a:lnTo>
                  <a:pt x="282" y="328"/>
                </a:lnTo>
                <a:lnTo>
                  <a:pt x="280" y="322"/>
                </a:lnTo>
                <a:lnTo>
                  <a:pt x="276" y="318"/>
                </a:lnTo>
                <a:lnTo>
                  <a:pt x="274" y="316"/>
                </a:lnTo>
                <a:lnTo>
                  <a:pt x="272" y="314"/>
                </a:lnTo>
                <a:lnTo>
                  <a:pt x="272" y="310"/>
                </a:lnTo>
                <a:lnTo>
                  <a:pt x="278" y="306"/>
                </a:lnTo>
                <a:lnTo>
                  <a:pt x="284" y="302"/>
                </a:lnTo>
                <a:lnTo>
                  <a:pt x="286" y="296"/>
                </a:lnTo>
                <a:lnTo>
                  <a:pt x="288" y="296"/>
                </a:lnTo>
                <a:lnTo>
                  <a:pt x="292" y="296"/>
                </a:lnTo>
                <a:lnTo>
                  <a:pt x="296" y="292"/>
                </a:lnTo>
                <a:lnTo>
                  <a:pt x="298" y="290"/>
                </a:lnTo>
                <a:lnTo>
                  <a:pt x="302" y="290"/>
                </a:lnTo>
                <a:lnTo>
                  <a:pt x="306" y="294"/>
                </a:lnTo>
                <a:lnTo>
                  <a:pt x="310" y="294"/>
                </a:lnTo>
                <a:lnTo>
                  <a:pt x="314" y="300"/>
                </a:lnTo>
                <a:lnTo>
                  <a:pt x="314" y="302"/>
                </a:lnTo>
                <a:lnTo>
                  <a:pt x="320" y="302"/>
                </a:lnTo>
                <a:lnTo>
                  <a:pt x="320" y="294"/>
                </a:lnTo>
                <a:lnTo>
                  <a:pt x="324" y="286"/>
                </a:lnTo>
                <a:lnTo>
                  <a:pt x="328" y="282"/>
                </a:lnTo>
                <a:lnTo>
                  <a:pt x="328" y="280"/>
                </a:lnTo>
                <a:lnTo>
                  <a:pt x="328" y="276"/>
                </a:lnTo>
                <a:lnTo>
                  <a:pt x="324" y="272"/>
                </a:lnTo>
                <a:lnTo>
                  <a:pt x="322" y="270"/>
                </a:lnTo>
                <a:lnTo>
                  <a:pt x="322" y="266"/>
                </a:lnTo>
                <a:lnTo>
                  <a:pt x="324" y="264"/>
                </a:lnTo>
                <a:lnTo>
                  <a:pt x="326" y="260"/>
                </a:lnTo>
                <a:lnTo>
                  <a:pt x="328" y="260"/>
                </a:lnTo>
                <a:lnTo>
                  <a:pt x="328" y="256"/>
                </a:lnTo>
                <a:lnTo>
                  <a:pt x="330" y="256"/>
                </a:lnTo>
                <a:lnTo>
                  <a:pt x="332" y="250"/>
                </a:lnTo>
                <a:lnTo>
                  <a:pt x="332" y="246"/>
                </a:lnTo>
                <a:lnTo>
                  <a:pt x="328" y="242"/>
                </a:lnTo>
                <a:lnTo>
                  <a:pt x="322" y="236"/>
                </a:lnTo>
                <a:lnTo>
                  <a:pt x="322" y="232"/>
                </a:lnTo>
                <a:lnTo>
                  <a:pt x="328" y="236"/>
                </a:lnTo>
                <a:lnTo>
                  <a:pt x="336" y="238"/>
                </a:lnTo>
                <a:lnTo>
                  <a:pt x="338" y="240"/>
                </a:lnTo>
                <a:lnTo>
                  <a:pt x="344" y="240"/>
                </a:lnTo>
                <a:lnTo>
                  <a:pt x="350" y="242"/>
                </a:lnTo>
                <a:lnTo>
                  <a:pt x="354" y="244"/>
                </a:lnTo>
                <a:lnTo>
                  <a:pt x="356" y="248"/>
                </a:lnTo>
                <a:lnTo>
                  <a:pt x="360" y="254"/>
                </a:lnTo>
                <a:lnTo>
                  <a:pt x="362" y="256"/>
                </a:lnTo>
                <a:lnTo>
                  <a:pt x="362" y="260"/>
                </a:lnTo>
                <a:lnTo>
                  <a:pt x="366" y="262"/>
                </a:lnTo>
                <a:lnTo>
                  <a:pt x="364" y="266"/>
                </a:lnTo>
                <a:lnTo>
                  <a:pt x="350" y="266"/>
                </a:lnTo>
                <a:lnTo>
                  <a:pt x="348" y="272"/>
                </a:lnTo>
                <a:lnTo>
                  <a:pt x="346" y="274"/>
                </a:lnTo>
                <a:lnTo>
                  <a:pt x="346" y="278"/>
                </a:lnTo>
                <a:lnTo>
                  <a:pt x="348" y="282"/>
                </a:lnTo>
                <a:lnTo>
                  <a:pt x="350" y="292"/>
                </a:lnTo>
                <a:lnTo>
                  <a:pt x="356" y="292"/>
                </a:lnTo>
                <a:lnTo>
                  <a:pt x="362" y="290"/>
                </a:lnTo>
                <a:lnTo>
                  <a:pt x="370" y="288"/>
                </a:lnTo>
                <a:lnTo>
                  <a:pt x="370" y="286"/>
                </a:lnTo>
                <a:lnTo>
                  <a:pt x="376" y="286"/>
                </a:lnTo>
                <a:lnTo>
                  <a:pt x="376" y="274"/>
                </a:lnTo>
                <a:lnTo>
                  <a:pt x="378" y="264"/>
                </a:lnTo>
                <a:lnTo>
                  <a:pt x="380" y="266"/>
                </a:lnTo>
                <a:lnTo>
                  <a:pt x="382" y="266"/>
                </a:lnTo>
                <a:lnTo>
                  <a:pt x="388" y="262"/>
                </a:lnTo>
                <a:lnTo>
                  <a:pt x="388" y="258"/>
                </a:lnTo>
                <a:lnTo>
                  <a:pt x="398" y="258"/>
                </a:lnTo>
                <a:lnTo>
                  <a:pt x="406" y="256"/>
                </a:lnTo>
                <a:lnTo>
                  <a:pt x="408" y="252"/>
                </a:lnTo>
                <a:lnTo>
                  <a:pt x="414" y="252"/>
                </a:lnTo>
                <a:lnTo>
                  <a:pt x="418" y="248"/>
                </a:lnTo>
                <a:lnTo>
                  <a:pt x="424" y="248"/>
                </a:lnTo>
                <a:lnTo>
                  <a:pt x="426" y="244"/>
                </a:lnTo>
                <a:lnTo>
                  <a:pt x="432" y="244"/>
                </a:lnTo>
                <a:lnTo>
                  <a:pt x="436" y="244"/>
                </a:lnTo>
                <a:lnTo>
                  <a:pt x="436" y="246"/>
                </a:lnTo>
                <a:lnTo>
                  <a:pt x="438" y="248"/>
                </a:lnTo>
                <a:lnTo>
                  <a:pt x="438" y="246"/>
                </a:lnTo>
                <a:lnTo>
                  <a:pt x="438" y="244"/>
                </a:lnTo>
                <a:lnTo>
                  <a:pt x="438" y="242"/>
                </a:lnTo>
                <a:lnTo>
                  <a:pt x="438" y="240"/>
                </a:lnTo>
                <a:lnTo>
                  <a:pt x="446" y="236"/>
                </a:lnTo>
                <a:lnTo>
                  <a:pt x="448" y="234"/>
                </a:lnTo>
                <a:lnTo>
                  <a:pt x="450" y="232"/>
                </a:lnTo>
                <a:lnTo>
                  <a:pt x="452" y="232"/>
                </a:lnTo>
                <a:lnTo>
                  <a:pt x="452" y="234"/>
                </a:lnTo>
                <a:lnTo>
                  <a:pt x="452" y="236"/>
                </a:lnTo>
                <a:lnTo>
                  <a:pt x="450" y="238"/>
                </a:lnTo>
                <a:lnTo>
                  <a:pt x="452" y="238"/>
                </a:lnTo>
                <a:lnTo>
                  <a:pt x="456" y="238"/>
                </a:lnTo>
                <a:lnTo>
                  <a:pt x="456" y="242"/>
                </a:lnTo>
                <a:lnTo>
                  <a:pt x="460" y="244"/>
                </a:lnTo>
                <a:lnTo>
                  <a:pt x="460" y="248"/>
                </a:lnTo>
                <a:lnTo>
                  <a:pt x="452" y="248"/>
                </a:lnTo>
                <a:lnTo>
                  <a:pt x="450" y="250"/>
                </a:lnTo>
                <a:lnTo>
                  <a:pt x="450" y="252"/>
                </a:lnTo>
                <a:lnTo>
                  <a:pt x="462" y="252"/>
                </a:lnTo>
                <a:lnTo>
                  <a:pt x="468" y="248"/>
                </a:lnTo>
                <a:lnTo>
                  <a:pt x="470" y="248"/>
                </a:lnTo>
                <a:lnTo>
                  <a:pt x="470" y="250"/>
                </a:lnTo>
                <a:lnTo>
                  <a:pt x="474" y="252"/>
                </a:lnTo>
                <a:lnTo>
                  <a:pt x="476" y="250"/>
                </a:lnTo>
                <a:lnTo>
                  <a:pt x="474" y="246"/>
                </a:lnTo>
                <a:lnTo>
                  <a:pt x="482" y="242"/>
                </a:lnTo>
                <a:lnTo>
                  <a:pt x="490" y="240"/>
                </a:lnTo>
                <a:lnTo>
                  <a:pt x="494" y="240"/>
                </a:lnTo>
                <a:lnTo>
                  <a:pt x="498" y="240"/>
                </a:lnTo>
                <a:lnTo>
                  <a:pt x="506" y="246"/>
                </a:lnTo>
                <a:lnTo>
                  <a:pt x="510" y="246"/>
                </a:lnTo>
                <a:lnTo>
                  <a:pt x="512" y="242"/>
                </a:lnTo>
                <a:lnTo>
                  <a:pt x="510" y="240"/>
                </a:lnTo>
                <a:lnTo>
                  <a:pt x="510" y="238"/>
                </a:lnTo>
                <a:lnTo>
                  <a:pt x="512" y="238"/>
                </a:lnTo>
                <a:lnTo>
                  <a:pt x="512" y="240"/>
                </a:lnTo>
                <a:lnTo>
                  <a:pt x="514" y="240"/>
                </a:lnTo>
                <a:lnTo>
                  <a:pt x="518" y="238"/>
                </a:lnTo>
                <a:lnTo>
                  <a:pt x="524" y="234"/>
                </a:lnTo>
                <a:lnTo>
                  <a:pt x="530" y="234"/>
                </a:lnTo>
                <a:lnTo>
                  <a:pt x="528" y="248"/>
                </a:lnTo>
                <a:lnTo>
                  <a:pt x="536" y="254"/>
                </a:lnTo>
                <a:lnTo>
                  <a:pt x="538" y="244"/>
                </a:lnTo>
                <a:lnTo>
                  <a:pt x="542" y="242"/>
                </a:lnTo>
                <a:lnTo>
                  <a:pt x="544" y="244"/>
                </a:lnTo>
                <a:lnTo>
                  <a:pt x="546" y="244"/>
                </a:lnTo>
                <a:lnTo>
                  <a:pt x="550" y="244"/>
                </a:lnTo>
                <a:lnTo>
                  <a:pt x="552" y="242"/>
                </a:lnTo>
                <a:lnTo>
                  <a:pt x="552" y="232"/>
                </a:lnTo>
                <a:lnTo>
                  <a:pt x="552" y="226"/>
                </a:lnTo>
                <a:lnTo>
                  <a:pt x="550" y="222"/>
                </a:lnTo>
                <a:lnTo>
                  <a:pt x="548" y="220"/>
                </a:lnTo>
                <a:lnTo>
                  <a:pt x="548" y="218"/>
                </a:lnTo>
                <a:lnTo>
                  <a:pt x="554" y="216"/>
                </a:lnTo>
                <a:lnTo>
                  <a:pt x="556" y="212"/>
                </a:lnTo>
                <a:lnTo>
                  <a:pt x="562" y="212"/>
                </a:lnTo>
                <a:lnTo>
                  <a:pt x="566" y="214"/>
                </a:lnTo>
                <a:lnTo>
                  <a:pt x="572" y="214"/>
                </a:lnTo>
                <a:lnTo>
                  <a:pt x="576" y="212"/>
                </a:lnTo>
                <a:lnTo>
                  <a:pt x="576" y="210"/>
                </a:lnTo>
                <a:lnTo>
                  <a:pt x="578" y="210"/>
                </a:lnTo>
                <a:lnTo>
                  <a:pt x="582" y="210"/>
                </a:lnTo>
                <a:lnTo>
                  <a:pt x="584" y="210"/>
                </a:lnTo>
                <a:lnTo>
                  <a:pt x="586" y="214"/>
                </a:lnTo>
                <a:lnTo>
                  <a:pt x="588" y="214"/>
                </a:lnTo>
                <a:lnTo>
                  <a:pt x="590" y="214"/>
                </a:lnTo>
                <a:lnTo>
                  <a:pt x="590" y="216"/>
                </a:lnTo>
                <a:lnTo>
                  <a:pt x="592" y="218"/>
                </a:lnTo>
                <a:lnTo>
                  <a:pt x="600" y="218"/>
                </a:lnTo>
                <a:lnTo>
                  <a:pt x="606" y="220"/>
                </a:lnTo>
                <a:lnTo>
                  <a:pt x="604" y="232"/>
                </a:lnTo>
                <a:lnTo>
                  <a:pt x="606" y="232"/>
                </a:lnTo>
                <a:lnTo>
                  <a:pt x="610" y="224"/>
                </a:lnTo>
                <a:lnTo>
                  <a:pt x="622" y="228"/>
                </a:lnTo>
                <a:lnTo>
                  <a:pt x="620" y="230"/>
                </a:lnTo>
                <a:lnTo>
                  <a:pt x="620" y="232"/>
                </a:lnTo>
                <a:lnTo>
                  <a:pt x="626" y="234"/>
                </a:lnTo>
                <a:lnTo>
                  <a:pt x="632" y="236"/>
                </a:lnTo>
                <a:lnTo>
                  <a:pt x="638" y="244"/>
                </a:lnTo>
                <a:lnTo>
                  <a:pt x="640" y="248"/>
                </a:lnTo>
                <a:lnTo>
                  <a:pt x="642" y="248"/>
                </a:lnTo>
                <a:lnTo>
                  <a:pt x="644" y="248"/>
                </a:lnTo>
                <a:lnTo>
                  <a:pt x="646" y="254"/>
                </a:lnTo>
                <a:lnTo>
                  <a:pt x="648" y="254"/>
                </a:lnTo>
                <a:lnTo>
                  <a:pt x="652" y="252"/>
                </a:lnTo>
                <a:lnTo>
                  <a:pt x="654" y="244"/>
                </a:lnTo>
                <a:lnTo>
                  <a:pt x="656" y="236"/>
                </a:lnTo>
                <a:lnTo>
                  <a:pt x="654" y="236"/>
                </a:lnTo>
                <a:lnTo>
                  <a:pt x="652" y="238"/>
                </a:lnTo>
                <a:lnTo>
                  <a:pt x="648" y="230"/>
                </a:lnTo>
                <a:lnTo>
                  <a:pt x="648" y="228"/>
                </a:lnTo>
                <a:lnTo>
                  <a:pt x="648" y="226"/>
                </a:lnTo>
                <a:lnTo>
                  <a:pt x="648" y="224"/>
                </a:lnTo>
                <a:lnTo>
                  <a:pt x="652" y="222"/>
                </a:lnTo>
                <a:lnTo>
                  <a:pt x="652" y="218"/>
                </a:lnTo>
                <a:lnTo>
                  <a:pt x="648" y="218"/>
                </a:lnTo>
                <a:lnTo>
                  <a:pt x="646" y="220"/>
                </a:lnTo>
                <a:lnTo>
                  <a:pt x="642" y="216"/>
                </a:lnTo>
                <a:lnTo>
                  <a:pt x="638" y="214"/>
                </a:lnTo>
                <a:lnTo>
                  <a:pt x="636" y="214"/>
                </a:lnTo>
                <a:lnTo>
                  <a:pt x="634" y="216"/>
                </a:lnTo>
                <a:lnTo>
                  <a:pt x="636" y="206"/>
                </a:lnTo>
                <a:lnTo>
                  <a:pt x="638" y="204"/>
                </a:lnTo>
                <a:lnTo>
                  <a:pt x="642" y="200"/>
                </a:lnTo>
                <a:lnTo>
                  <a:pt x="642" y="196"/>
                </a:lnTo>
                <a:lnTo>
                  <a:pt x="640" y="190"/>
                </a:lnTo>
                <a:lnTo>
                  <a:pt x="636" y="182"/>
                </a:lnTo>
                <a:lnTo>
                  <a:pt x="636" y="176"/>
                </a:lnTo>
                <a:lnTo>
                  <a:pt x="636" y="172"/>
                </a:lnTo>
                <a:lnTo>
                  <a:pt x="646" y="166"/>
                </a:lnTo>
                <a:lnTo>
                  <a:pt x="648" y="164"/>
                </a:lnTo>
                <a:lnTo>
                  <a:pt x="650" y="158"/>
                </a:lnTo>
                <a:lnTo>
                  <a:pt x="656" y="152"/>
                </a:lnTo>
                <a:lnTo>
                  <a:pt x="662" y="146"/>
                </a:lnTo>
                <a:lnTo>
                  <a:pt x="664" y="138"/>
                </a:lnTo>
                <a:lnTo>
                  <a:pt x="668" y="132"/>
                </a:lnTo>
                <a:lnTo>
                  <a:pt x="672" y="130"/>
                </a:lnTo>
                <a:lnTo>
                  <a:pt x="674" y="128"/>
                </a:lnTo>
                <a:lnTo>
                  <a:pt x="676" y="124"/>
                </a:lnTo>
                <a:lnTo>
                  <a:pt x="678" y="126"/>
                </a:lnTo>
                <a:lnTo>
                  <a:pt x="694" y="126"/>
                </a:lnTo>
                <a:lnTo>
                  <a:pt x="700" y="124"/>
                </a:lnTo>
                <a:lnTo>
                  <a:pt x="706" y="128"/>
                </a:lnTo>
                <a:lnTo>
                  <a:pt x="710" y="128"/>
                </a:lnTo>
                <a:lnTo>
                  <a:pt x="710" y="134"/>
                </a:lnTo>
                <a:lnTo>
                  <a:pt x="714" y="138"/>
                </a:lnTo>
                <a:lnTo>
                  <a:pt x="714" y="140"/>
                </a:lnTo>
                <a:lnTo>
                  <a:pt x="712" y="140"/>
                </a:lnTo>
                <a:lnTo>
                  <a:pt x="712" y="144"/>
                </a:lnTo>
                <a:lnTo>
                  <a:pt x="714" y="146"/>
                </a:lnTo>
                <a:lnTo>
                  <a:pt x="710" y="150"/>
                </a:lnTo>
                <a:lnTo>
                  <a:pt x="710" y="158"/>
                </a:lnTo>
                <a:lnTo>
                  <a:pt x="710" y="162"/>
                </a:lnTo>
                <a:lnTo>
                  <a:pt x="708" y="166"/>
                </a:lnTo>
                <a:lnTo>
                  <a:pt x="704" y="172"/>
                </a:lnTo>
                <a:lnTo>
                  <a:pt x="702" y="174"/>
                </a:lnTo>
                <a:lnTo>
                  <a:pt x="702" y="180"/>
                </a:lnTo>
                <a:lnTo>
                  <a:pt x="702" y="182"/>
                </a:lnTo>
                <a:lnTo>
                  <a:pt x="704" y="186"/>
                </a:lnTo>
                <a:lnTo>
                  <a:pt x="712" y="188"/>
                </a:lnTo>
                <a:lnTo>
                  <a:pt x="710" y="196"/>
                </a:lnTo>
                <a:lnTo>
                  <a:pt x="714" y="198"/>
                </a:lnTo>
                <a:lnTo>
                  <a:pt x="714" y="206"/>
                </a:lnTo>
                <a:lnTo>
                  <a:pt x="708" y="214"/>
                </a:lnTo>
                <a:lnTo>
                  <a:pt x="708" y="216"/>
                </a:lnTo>
                <a:lnTo>
                  <a:pt x="710" y="218"/>
                </a:lnTo>
                <a:lnTo>
                  <a:pt x="708" y="222"/>
                </a:lnTo>
                <a:lnTo>
                  <a:pt x="708" y="226"/>
                </a:lnTo>
                <a:lnTo>
                  <a:pt x="712" y="228"/>
                </a:lnTo>
                <a:lnTo>
                  <a:pt x="716" y="236"/>
                </a:lnTo>
                <a:lnTo>
                  <a:pt x="722" y="242"/>
                </a:lnTo>
                <a:lnTo>
                  <a:pt x="718" y="254"/>
                </a:lnTo>
                <a:lnTo>
                  <a:pt x="718" y="260"/>
                </a:lnTo>
                <a:lnTo>
                  <a:pt x="722" y="266"/>
                </a:lnTo>
                <a:lnTo>
                  <a:pt x="716" y="268"/>
                </a:lnTo>
                <a:lnTo>
                  <a:pt x="716" y="274"/>
                </a:lnTo>
                <a:lnTo>
                  <a:pt x="712" y="276"/>
                </a:lnTo>
                <a:lnTo>
                  <a:pt x="712" y="280"/>
                </a:lnTo>
                <a:lnTo>
                  <a:pt x="708" y="284"/>
                </a:lnTo>
                <a:lnTo>
                  <a:pt x="700" y="280"/>
                </a:lnTo>
                <a:lnTo>
                  <a:pt x="696" y="286"/>
                </a:lnTo>
                <a:lnTo>
                  <a:pt x="692" y="288"/>
                </a:lnTo>
                <a:lnTo>
                  <a:pt x="684" y="288"/>
                </a:lnTo>
                <a:lnTo>
                  <a:pt x="670" y="288"/>
                </a:lnTo>
                <a:lnTo>
                  <a:pt x="670" y="292"/>
                </a:lnTo>
                <a:lnTo>
                  <a:pt x="678" y="296"/>
                </a:lnTo>
                <a:lnTo>
                  <a:pt x="682" y="300"/>
                </a:lnTo>
                <a:lnTo>
                  <a:pt x="688" y="300"/>
                </a:lnTo>
                <a:lnTo>
                  <a:pt x="690" y="298"/>
                </a:lnTo>
                <a:lnTo>
                  <a:pt x="696" y="298"/>
                </a:lnTo>
                <a:lnTo>
                  <a:pt x="702" y="298"/>
                </a:lnTo>
                <a:lnTo>
                  <a:pt x="702" y="302"/>
                </a:lnTo>
                <a:lnTo>
                  <a:pt x="706" y="304"/>
                </a:lnTo>
                <a:lnTo>
                  <a:pt x="708" y="312"/>
                </a:lnTo>
                <a:lnTo>
                  <a:pt x="710" y="312"/>
                </a:lnTo>
                <a:lnTo>
                  <a:pt x="714" y="312"/>
                </a:lnTo>
                <a:lnTo>
                  <a:pt x="716" y="314"/>
                </a:lnTo>
                <a:lnTo>
                  <a:pt x="712" y="296"/>
                </a:lnTo>
                <a:lnTo>
                  <a:pt x="704" y="294"/>
                </a:lnTo>
                <a:lnTo>
                  <a:pt x="706" y="290"/>
                </a:lnTo>
                <a:lnTo>
                  <a:pt x="716" y="288"/>
                </a:lnTo>
                <a:lnTo>
                  <a:pt x="722" y="286"/>
                </a:lnTo>
                <a:lnTo>
                  <a:pt x="726" y="286"/>
                </a:lnTo>
                <a:lnTo>
                  <a:pt x="734" y="274"/>
                </a:lnTo>
                <a:lnTo>
                  <a:pt x="734" y="270"/>
                </a:lnTo>
                <a:lnTo>
                  <a:pt x="734" y="268"/>
                </a:lnTo>
                <a:lnTo>
                  <a:pt x="736" y="262"/>
                </a:lnTo>
                <a:lnTo>
                  <a:pt x="738" y="258"/>
                </a:lnTo>
                <a:lnTo>
                  <a:pt x="738" y="252"/>
                </a:lnTo>
                <a:lnTo>
                  <a:pt x="734" y="248"/>
                </a:lnTo>
                <a:lnTo>
                  <a:pt x="736" y="244"/>
                </a:lnTo>
                <a:lnTo>
                  <a:pt x="738" y="240"/>
                </a:lnTo>
                <a:lnTo>
                  <a:pt x="738" y="236"/>
                </a:lnTo>
                <a:lnTo>
                  <a:pt x="742" y="236"/>
                </a:lnTo>
                <a:lnTo>
                  <a:pt x="746" y="234"/>
                </a:lnTo>
                <a:lnTo>
                  <a:pt x="756" y="232"/>
                </a:lnTo>
                <a:lnTo>
                  <a:pt x="758" y="228"/>
                </a:lnTo>
                <a:lnTo>
                  <a:pt x="766" y="228"/>
                </a:lnTo>
                <a:lnTo>
                  <a:pt x="770" y="240"/>
                </a:lnTo>
                <a:lnTo>
                  <a:pt x="772" y="244"/>
                </a:lnTo>
                <a:lnTo>
                  <a:pt x="774" y="250"/>
                </a:lnTo>
                <a:lnTo>
                  <a:pt x="774" y="256"/>
                </a:lnTo>
                <a:lnTo>
                  <a:pt x="770" y="270"/>
                </a:lnTo>
                <a:lnTo>
                  <a:pt x="776" y="276"/>
                </a:lnTo>
                <a:lnTo>
                  <a:pt x="782" y="280"/>
                </a:lnTo>
                <a:lnTo>
                  <a:pt x="784" y="278"/>
                </a:lnTo>
                <a:lnTo>
                  <a:pt x="782" y="278"/>
                </a:lnTo>
                <a:lnTo>
                  <a:pt x="782" y="272"/>
                </a:lnTo>
                <a:lnTo>
                  <a:pt x="788" y="270"/>
                </a:lnTo>
                <a:lnTo>
                  <a:pt x="790" y="274"/>
                </a:lnTo>
                <a:lnTo>
                  <a:pt x="798" y="276"/>
                </a:lnTo>
                <a:lnTo>
                  <a:pt x="806" y="276"/>
                </a:lnTo>
                <a:lnTo>
                  <a:pt x="804" y="272"/>
                </a:lnTo>
                <a:lnTo>
                  <a:pt x="796" y="270"/>
                </a:lnTo>
                <a:lnTo>
                  <a:pt x="788" y="268"/>
                </a:lnTo>
                <a:lnTo>
                  <a:pt x="784" y="264"/>
                </a:lnTo>
                <a:lnTo>
                  <a:pt x="780" y="264"/>
                </a:lnTo>
                <a:lnTo>
                  <a:pt x="780" y="258"/>
                </a:lnTo>
                <a:lnTo>
                  <a:pt x="780" y="256"/>
                </a:lnTo>
                <a:lnTo>
                  <a:pt x="788" y="252"/>
                </a:lnTo>
                <a:lnTo>
                  <a:pt x="786" y="248"/>
                </a:lnTo>
                <a:lnTo>
                  <a:pt x="784" y="244"/>
                </a:lnTo>
                <a:lnTo>
                  <a:pt x="784" y="242"/>
                </a:lnTo>
                <a:lnTo>
                  <a:pt x="780" y="240"/>
                </a:lnTo>
                <a:lnTo>
                  <a:pt x="778" y="234"/>
                </a:lnTo>
                <a:lnTo>
                  <a:pt x="776" y="228"/>
                </a:lnTo>
                <a:lnTo>
                  <a:pt x="766" y="224"/>
                </a:lnTo>
                <a:lnTo>
                  <a:pt x="752" y="222"/>
                </a:lnTo>
                <a:lnTo>
                  <a:pt x="748" y="224"/>
                </a:lnTo>
                <a:lnTo>
                  <a:pt x="744" y="226"/>
                </a:lnTo>
                <a:lnTo>
                  <a:pt x="736" y="226"/>
                </a:lnTo>
                <a:lnTo>
                  <a:pt x="734" y="226"/>
                </a:lnTo>
                <a:lnTo>
                  <a:pt x="734" y="228"/>
                </a:lnTo>
                <a:lnTo>
                  <a:pt x="732" y="228"/>
                </a:lnTo>
                <a:lnTo>
                  <a:pt x="730" y="228"/>
                </a:lnTo>
                <a:lnTo>
                  <a:pt x="730" y="220"/>
                </a:lnTo>
                <a:lnTo>
                  <a:pt x="728" y="218"/>
                </a:lnTo>
                <a:lnTo>
                  <a:pt x="726" y="210"/>
                </a:lnTo>
                <a:lnTo>
                  <a:pt x="728" y="206"/>
                </a:lnTo>
                <a:lnTo>
                  <a:pt x="730" y="202"/>
                </a:lnTo>
                <a:lnTo>
                  <a:pt x="730" y="196"/>
                </a:lnTo>
                <a:lnTo>
                  <a:pt x="726" y="190"/>
                </a:lnTo>
                <a:lnTo>
                  <a:pt x="722" y="186"/>
                </a:lnTo>
                <a:lnTo>
                  <a:pt x="722" y="182"/>
                </a:lnTo>
                <a:lnTo>
                  <a:pt x="724" y="180"/>
                </a:lnTo>
                <a:lnTo>
                  <a:pt x="726" y="176"/>
                </a:lnTo>
                <a:lnTo>
                  <a:pt x="726" y="174"/>
                </a:lnTo>
                <a:lnTo>
                  <a:pt x="726" y="170"/>
                </a:lnTo>
                <a:lnTo>
                  <a:pt x="728" y="168"/>
                </a:lnTo>
                <a:lnTo>
                  <a:pt x="730" y="168"/>
                </a:lnTo>
                <a:lnTo>
                  <a:pt x="734" y="164"/>
                </a:lnTo>
                <a:lnTo>
                  <a:pt x="736" y="158"/>
                </a:lnTo>
                <a:lnTo>
                  <a:pt x="738" y="150"/>
                </a:lnTo>
                <a:lnTo>
                  <a:pt x="738" y="144"/>
                </a:lnTo>
                <a:lnTo>
                  <a:pt x="734" y="132"/>
                </a:lnTo>
                <a:lnTo>
                  <a:pt x="738" y="130"/>
                </a:lnTo>
                <a:lnTo>
                  <a:pt x="742" y="138"/>
                </a:lnTo>
                <a:lnTo>
                  <a:pt x="742" y="140"/>
                </a:lnTo>
                <a:lnTo>
                  <a:pt x="740" y="142"/>
                </a:lnTo>
                <a:lnTo>
                  <a:pt x="740" y="144"/>
                </a:lnTo>
                <a:lnTo>
                  <a:pt x="742" y="146"/>
                </a:lnTo>
                <a:lnTo>
                  <a:pt x="744" y="150"/>
                </a:lnTo>
                <a:lnTo>
                  <a:pt x="742" y="154"/>
                </a:lnTo>
                <a:lnTo>
                  <a:pt x="740" y="158"/>
                </a:lnTo>
                <a:lnTo>
                  <a:pt x="740" y="160"/>
                </a:lnTo>
                <a:lnTo>
                  <a:pt x="742" y="160"/>
                </a:lnTo>
                <a:lnTo>
                  <a:pt x="742" y="166"/>
                </a:lnTo>
                <a:lnTo>
                  <a:pt x="746" y="172"/>
                </a:lnTo>
                <a:lnTo>
                  <a:pt x="748" y="176"/>
                </a:lnTo>
                <a:lnTo>
                  <a:pt x="744" y="180"/>
                </a:lnTo>
                <a:lnTo>
                  <a:pt x="748" y="184"/>
                </a:lnTo>
                <a:lnTo>
                  <a:pt x="752" y="186"/>
                </a:lnTo>
                <a:lnTo>
                  <a:pt x="754" y="186"/>
                </a:lnTo>
                <a:lnTo>
                  <a:pt x="756" y="184"/>
                </a:lnTo>
                <a:lnTo>
                  <a:pt x="758" y="182"/>
                </a:lnTo>
                <a:lnTo>
                  <a:pt x="764" y="182"/>
                </a:lnTo>
                <a:lnTo>
                  <a:pt x="766" y="184"/>
                </a:lnTo>
                <a:lnTo>
                  <a:pt x="778" y="182"/>
                </a:lnTo>
                <a:lnTo>
                  <a:pt x="780" y="184"/>
                </a:lnTo>
                <a:lnTo>
                  <a:pt x="782" y="182"/>
                </a:lnTo>
                <a:lnTo>
                  <a:pt x="780" y="178"/>
                </a:lnTo>
                <a:lnTo>
                  <a:pt x="776" y="178"/>
                </a:lnTo>
                <a:lnTo>
                  <a:pt x="774" y="174"/>
                </a:lnTo>
                <a:lnTo>
                  <a:pt x="768" y="174"/>
                </a:lnTo>
                <a:lnTo>
                  <a:pt x="766" y="170"/>
                </a:lnTo>
                <a:lnTo>
                  <a:pt x="764" y="170"/>
                </a:lnTo>
                <a:lnTo>
                  <a:pt x="760" y="168"/>
                </a:lnTo>
                <a:lnTo>
                  <a:pt x="764" y="158"/>
                </a:lnTo>
                <a:lnTo>
                  <a:pt x="774" y="160"/>
                </a:lnTo>
                <a:lnTo>
                  <a:pt x="782" y="164"/>
                </a:lnTo>
                <a:lnTo>
                  <a:pt x="784" y="164"/>
                </a:lnTo>
                <a:lnTo>
                  <a:pt x="788" y="162"/>
                </a:lnTo>
                <a:lnTo>
                  <a:pt x="790" y="156"/>
                </a:lnTo>
                <a:lnTo>
                  <a:pt x="786" y="154"/>
                </a:lnTo>
                <a:lnTo>
                  <a:pt x="780" y="154"/>
                </a:lnTo>
                <a:lnTo>
                  <a:pt x="790" y="148"/>
                </a:lnTo>
                <a:lnTo>
                  <a:pt x="794" y="146"/>
                </a:lnTo>
                <a:lnTo>
                  <a:pt x="802" y="146"/>
                </a:lnTo>
                <a:lnTo>
                  <a:pt x="812" y="150"/>
                </a:lnTo>
                <a:lnTo>
                  <a:pt x="816" y="154"/>
                </a:lnTo>
                <a:lnTo>
                  <a:pt x="820" y="154"/>
                </a:lnTo>
                <a:lnTo>
                  <a:pt x="822" y="158"/>
                </a:lnTo>
                <a:lnTo>
                  <a:pt x="826" y="162"/>
                </a:lnTo>
                <a:lnTo>
                  <a:pt x="832" y="162"/>
                </a:lnTo>
                <a:lnTo>
                  <a:pt x="836" y="162"/>
                </a:lnTo>
                <a:lnTo>
                  <a:pt x="842" y="162"/>
                </a:lnTo>
                <a:lnTo>
                  <a:pt x="848" y="162"/>
                </a:lnTo>
                <a:lnTo>
                  <a:pt x="850" y="164"/>
                </a:lnTo>
                <a:lnTo>
                  <a:pt x="850" y="166"/>
                </a:lnTo>
                <a:lnTo>
                  <a:pt x="848" y="168"/>
                </a:lnTo>
                <a:lnTo>
                  <a:pt x="844" y="174"/>
                </a:lnTo>
                <a:lnTo>
                  <a:pt x="840" y="178"/>
                </a:lnTo>
                <a:lnTo>
                  <a:pt x="840" y="182"/>
                </a:lnTo>
                <a:lnTo>
                  <a:pt x="840" y="192"/>
                </a:lnTo>
                <a:lnTo>
                  <a:pt x="838" y="194"/>
                </a:lnTo>
                <a:lnTo>
                  <a:pt x="834" y="202"/>
                </a:lnTo>
                <a:lnTo>
                  <a:pt x="830" y="210"/>
                </a:lnTo>
                <a:lnTo>
                  <a:pt x="834" y="208"/>
                </a:lnTo>
                <a:lnTo>
                  <a:pt x="840" y="202"/>
                </a:lnTo>
                <a:lnTo>
                  <a:pt x="842" y="202"/>
                </a:lnTo>
                <a:lnTo>
                  <a:pt x="842" y="206"/>
                </a:lnTo>
                <a:lnTo>
                  <a:pt x="848" y="210"/>
                </a:lnTo>
                <a:lnTo>
                  <a:pt x="848" y="214"/>
                </a:lnTo>
                <a:lnTo>
                  <a:pt x="858" y="216"/>
                </a:lnTo>
                <a:lnTo>
                  <a:pt x="868" y="218"/>
                </a:lnTo>
                <a:lnTo>
                  <a:pt x="870" y="216"/>
                </a:lnTo>
                <a:lnTo>
                  <a:pt x="872" y="214"/>
                </a:lnTo>
                <a:lnTo>
                  <a:pt x="874" y="214"/>
                </a:lnTo>
                <a:lnTo>
                  <a:pt x="876" y="216"/>
                </a:lnTo>
                <a:lnTo>
                  <a:pt x="880" y="218"/>
                </a:lnTo>
                <a:lnTo>
                  <a:pt x="880" y="224"/>
                </a:lnTo>
                <a:lnTo>
                  <a:pt x="884" y="224"/>
                </a:lnTo>
                <a:lnTo>
                  <a:pt x="886" y="226"/>
                </a:lnTo>
                <a:lnTo>
                  <a:pt x="884" y="218"/>
                </a:lnTo>
                <a:lnTo>
                  <a:pt x="884" y="216"/>
                </a:lnTo>
                <a:lnTo>
                  <a:pt x="880" y="214"/>
                </a:lnTo>
                <a:lnTo>
                  <a:pt x="878" y="214"/>
                </a:lnTo>
                <a:lnTo>
                  <a:pt x="876" y="214"/>
                </a:lnTo>
                <a:lnTo>
                  <a:pt x="874" y="210"/>
                </a:lnTo>
                <a:lnTo>
                  <a:pt x="872" y="210"/>
                </a:lnTo>
                <a:lnTo>
                  <a:pt x="868" y="212"/>
                </a:lnTo>
                <a:lnTo>
                  <a:pt x="862" y="214"/>
                </a:lnTo>
                <a:lnTo>
                  <a:pt x="850" y="206"/>
                </a:lnTo>
                <a:lnTo>
                  <a:pt x="848" y="200"/>
                </a:lnTo>
                <a:lnTo>
                  <a:pt x="858" y="198"/>
                </a:lnTo>
                <a:lnTo>
                  <a:pt x="858" y="190"/>
                </a:lnTo>
                <a:lnTo>
                  <a:pt x="854" y="184"/>
                </a:lnTo>
                <a:lnTo>
                  <a:pt x="854" y="180"/>
                </a:lnTo>
                <a:lnTo>
                  <a:pt x="854" y="178"/>
                </a:lnTo>
                <a:lnTo>
                  <a:pt x="856" y="172"/>
                </a:lnTo>
                <a:lnTo>
                  <a:pt x="858" y="168"/>
                </a:lnTo>
                <a:lnTo>
                  <a:pt x="858" y="166"/>
                </a:lnTo>
                <a:lnTo>
                  <a:pt x="858" y="162"/>
                </a:lnTo>
                <a:lnTo>
                  <a:pt x="846" y="158"/>
                </a:lnTo>
                <a:lnTo>
                  <a:pt x="846" y="154"/>
                </a:lnTo>
                <a:lnTo>
                  <a:pt x="842" y="152"/>
                </a:lnTo>
                <a:lnTo>
                  <a:pt x="838" y="152"/>
                </a:lnTo>
                <a:lnTo>
                  <a:pt x="834" y="152"/>
                </a:lnTo>
                <a:lnTo>
                  <a:pt x="832" y="150"/>
                </a:lnTo>
                <a:lnTo>
                  <a:pt x="826" y="146"/>
                </a:lnTo>
                <a:lnTo>
                  <a:pt x="822" y="144"/>
                </a:lnTo>
                <a:lnTo>
                  <a:pt x="820" y="138"/>
                </a:lnTo>
                <a:lnTo>
                  <a:pt x="822" y="130"/>
                </a:lnTo>
                <a:lnTo>
                  <a:pt x="824" y="122"/>
                </a:lnTo>
                <a:lnTo>
                  <a:pt x="824" y="120"/>
                </a:lnTo>
                <a:lnTo>
                  <a:pt x="824" y="118"/>
                </a:lnTo>
                <a:lnTo>
                  <a:pt x="828" y="110"/>
                </a:lnTo>
                <a:lnTo>
                  <a:pt x="830" y="110"/>
                </a:lnTo>
                <a:lnTo>
                  <a:pt x="832" y="110"/>
                </a:lnTo>
                <a:lnTo>
                  <a:pt x="834" y="108"/>
                </a:lnTo>
                <a:lnTo>
                  <a:pt x="840" y="108"/>
                </a:lnTo>
                <a:lnTo>
                  <a:pt x="844" y="108"/>
                </a:lnTo>
                <a:lnTo>
                  <a:pt x="848" y="106"/>
                </a:lnTo>
                <a:lnTo>
                  <a:pt x="852" y="106"/>
                </a:lnTo>
                <a:lnTo>
                  <a:pt x="858" y="108"/>
                </a:lnTo>
                <a:lnTo>
                  <a:pt x="862" y="104"/>
                </a:lnTo>
                <a:lnTo>
                  <a:pt x="866" y="104"/>
                </a:lnTo>
                <a:lnTo>
                  <a:pt x="870" y="104"/>
                </a:lnTo>
                <a:lnTo>
                  <a:pt x="874" y="106"/>
                </a:lnTo>
                <a:lnTo>
                  <a:pt x="876" y="108"/>
                </a:lnTo>
                <a:lnTo>
                  <a:pt x="878" y="108"/>
                </a:lnTo>
                <a:lnTo>
                  <a:pt x="880" y="106"/>
                </a:lnTo>
                <a:lnTo>
                  <a:pt x="882" y="106"/>
                </a:lnTo>
                <a:lnTo>
                  <a:pt x="886" y="106"/>
                </a:lnTo>
                <a:lnTo>
                  <a:pt x="890" y="104"/>
                </a:lnTo>
                <a:lnTo>
                  <a:pt x="896" y="104"/>
                </a:lnTo>
                <a:lnTo>
                  <a:pt x="900" y="104"/>
                </a:lnTo>
                <a:lnTo>
                  <a:pt x="902" y="106"/>
                </a:lnTo>
                <a:lnTo>
                  <a:pt x="902" y="108"/>
                </a:lnTo>
                <a:lnTo>
                  <a:pt x="900" y="112"/>
                </a:lnTo>
                <a:lnTo>
                  <a:pt x="902" y="114"/>
                </a:lnTo>
                <a:lnTo>
                  <a:pt x="908" y="114"/>
                </a:lnTo>
                <a:lnTo>
                  <a:pt x="908" y="110"/>
                </a:lnTo>
                <a:lnTo>
                  <a:pt x="906" y="104"/>
                </a:lnTo>
                <a:lnTo>
                  <a:pt x="902" y="96"/>
                </a:lnTo>
                <a:lnTo>
                  <a:pt x="898" y="94"/>
                </a:lnTo>
                <a:lnTo>
                  <a:pt x="894" y="92"/>
                </a:lnTo>
                <a:lnTo>
                  <a:pt x="894" y="88"/>
                </a:lnTo>
                <a:lnTo>
                  <a:pt x="900" y="88"/>
                </a:lnTo>
                <a:lnTo>
                  <a:pt x="906" y="88"/>
                </a:lnTo>
                <a:lnTo>
                  <a:pt x="906" y="86"/>
                </a:lnTo>
                <a:lnTo>
                  <a:pt x="904" y="84"/>
                </a:lnTo>
                <a:lnTo>
                  <a:pt x="902" y="82"/>
                </a:lnTo>
                <a:lnTo>
                  <a:pt x="900" y="80"/>
                </a:lnTo>
                <a:lnTo>
                  <a:pt x="896" y="80"/>
                </a:lnTo>
                <a:lnTo>
                  <a:pt x="898" y="76"/>
                </a:lnTo>
                <a:lnTo>
                  <a:pt x="908" y="82"/>
                </a:lnTo>
                <a:lnTo>
                  <a:pt x="910" y="74"/>
                </a:lnTo>
                <a:lnTo>
                  <a:pt x="912" y="70"/>
                </a:lnTo>
                <a:lnTo>
                  <a:pt x="916" y="70"/>
                </a:lnTo>
                <a:lnTo>
                  <a:pt x="918" y="66"/>
                </a:lnTo>
                <a:lnTo>
                  <a:pt x="914" y="64"/>
                </a:lnTo>
                <a:lnTo>
                  <a:pt x="910" y="64"/>
                </a:lnTo>
                <a:lnTo>
                  <a:pt x="910" y="62"/>
                </a:lnTo>
                <a:lnTo>
                  <a:pt x="916" y="62"/>
                </a:lnTo>
                <a:lnTo>
                  <a:pt x="922" y="62"/>
                </a:lnTo>
                <a:lnTo>
                  <a:pt x="924" y="60"/>
                </a:lnTo>
                <a:lnTo>
                  <a:pt x="932" y="60"/>
                </a:lnTo>
                <a:lnTo>
                  <a:pt x="932" y="58"/>
                </a:lnTo>
                <a:lnTo>
                  <a:pt x="938" y="58"/>
                </a:lnTo>
                <a:lnTo>
                  <a:pt x="942" y="54"/>
                </a:lnTo>
                <a:lnTo>
                  <a:pt x="946" y="52"/>
                </a:lnTo>
                <a:lnTo>
                  <a:pt x="950" y="54"/>
                </a:lnTo>
                <a:lnTo>
                  <a:pt x="952" y="54"/>
                </a:lnTo>
                <a:lnTo>
                  <a:pt x="960" y="52"/>
                </a:lnTo>
                <a:lnTo>
                  <a:pt x="964" y="52"/>
                </a:lnTo>
                <a:lnTo>
                  <a:pt x="970" y="52"/>
                </a:lnTo>
                <a:lnTo>
                  <a:pt x="976" y="48"/>
                </a:lnTo>
                <a:lnTo>
                  <a:pt x="982" y="48"/>
                </a:lnTo>
                <a:lnTo>
                  <a:pt x="988" y="48"/>
                </a:lnTo>
                <a:lnTo>
                  <a:pt x="992" y="46"/>
                </a:lnTo>
                <a:lnTo>
                  <a:pt x="992" y="44"/>
                </a:lnTo>
                <a:lnTo>
                  <a:pt x="992" y="42"/>
                </a:lnTo>
                <a:lnTo>
                  <a:pt x="996" y="42"/>
                </a:lnTo>
                <a:lnTo>
                  <a:pt x="998" y="42"/>
                </a:lnTo>
                <a:lnTo>
                  <a:pt x="1000" y="44"/>
                </a:lnTo>
                <a:lnTo>
                  <a:pt x="1002" y="42"/>
                </a:lnTo>
                <a:lnTo>
                  <a:pt x="1004" y="42"/>
                </a:lnTo>
                <a:lnTo>
                  <a:pt x="1010" y="42"/>
                </a:lnTo>
                <a:lnTo>
                  <a:pt x="1012" y="44"/>
                </a:lnTo>
                <a:lnTo>
                  <a:pt x="1014" y="44"/>
                </a:lnTo>
                <a:lnTo>
                  <a:pt x="1016" y="40"/>
                </a:lnTo>
                <a:lnTo>
                  <a:pt x="1024" y="44"/>
                </a:lnTo>
                <a:lnTo>
                  <a:pt x="1028" y="42"/>
                </a:lnTo>
                <a:lnTo>
                  <a:pt x="1030" y="42"/>
                </a:lnTo>
                <a:lnTo>
                  <a:pt x="1034" y="42"/>
                </a:lnTo>
                <a:lnTo>
                  <a:pt x="1036" y="46"/>
                </a:lnTo>
                <a:lnTo>
                  <a:pt x="1032" y="50"/>
                </a:lnTo>
                <a:lnTo>
                  <a:pt x="1028" y="54"/>
                </a:lnTo>
                <a:lnTo>
                  <a:pt x="1028" y="56"/>
                </a:lnTo>
                <a:lnTo>
                  <a:pt x="1036" y="54"/>
                </a:lnTo>
                <a:lnTo>
                  <a:pt x="1038" y="50"/>
                </a:lnTo>
                <a:lnTo>
                  <a:pt x="1040" y="50"/>
                </a:lnTo>
                <a:lnTo>
                  <a:pt x="1040" y="54"/>
                </a:lnTo>
                <a:lnTo>
                  <a:pt x="1042" y="54"/>
                </a:lnTo>
                <a:lnTo>
                  <a:pt x="1044" y="50"/>
                </a:lnTo>
                <a:lnTo>
                  <a:pt x="1048" y="50"/>
                </a:lnTo>
                <a:lnTo>
                  <a:pt x="1048" y="52"/>
                </a:lnTo>
                <a:lnTo>
                  <a:pt x="1056" y="46"/>
                </a:lnTo>
                <a:lnTo>
                  <a:pt x="1062" y="42"/>
                </a:lnTo>
                <a:lnTo>
                  <a:pt x="1064" y="40"/>
                </a:lnTo>
                <a:lnTo>
                  <a:pt x="1068" y="44"/>
                </a:lnTo>
                <a:lnTo>
                  <a:pt x="1070" y="46"/>
                </a:lnTo>
                <a:lnTo>
                  <a:pt x="1068" y="50"/>
                </a:lnTo>
                <a:lnTo>
                  <a:pt x="1068" y="54"/>
                </a:lnTo>
                <a:lnTo>
                  <a:pt x="1070" y="56"/>
                </a:lnTo>
                <a:lnTo>
                  <a:pt x="1070" y="52"/>
                </a:lnTo>
                <a:lnTo>
                  <a:pt x="1074" y="52"/>
                </a:lnTo>
                <a:lnTo>
                  <a:pt x="1072" y="44"/>
                </a:lnTo>
                <a:lnTo>
                  <a:pt x="1072" y="42"/>
                </a:lnTo>
                <a:lnTo>
                  <a:pt x="1070" y="40"/>
                </a:lnTo>
                <a:lnTo>
                  <a:pt x="1066" y="38"/>
                </a:lnTo>
                <a:lnTo>
                  <a:pt x="1064" y="36"/>
                </a:lnTo>
                <a:lnTo>
                  <a:pt x="1084" y="36"/>
                </a:lnTo>
                <a:lnTo>
                  <a:pt x="1086" y="34"/>
                </a:lnTo>
                <a:lnTo>
                  <a:pt x="1090" y="32"/>
                </a:lnTo>
                <a:lnTo>
                  <a:pt x="1094" y="38"/>
                </a:lnTo>
                <a:lnTo>
                  <a:pt x="1098" y="38"/>
                </a:lnTo>
                <a:lnTo>
                  <a:pt x="1094" y="32"/>
                </a:lnTo>
                <a:lnTo>
                  <a:pt x="1090" y="28"/>
                </a:lnTo>
                <a:lnTo>
                  <a:pt x="1090" y="22"/>
                </a:lnTo>
                <a:lnTo>
                  <a:pt x="1092" y="22"/>
                </a:lnTo>
                <a:lnTo>
                  <a:pt x="1102" y="14"/>
                </a:lnTo>
                <a:lnTo>
                  <a:pt x="1104" y="12"/>
                </a:lnTo>
                <a:lnTo>
                  <a:pt x="1104" y="10"/>
                </a:lnTo>
                <a:lnTo>
                  <a:pt x="1104" y="8"/>
                </a:lnTo>
                <a:lnTo>
                  <a:pt x="1108" y="6"/>
                </a:lnTo>
                <a:lnTo>
                  <a:pt x="1112" y="6"/>
                </a:lnTo>
                <a:lnTo>
                  <a:pt x="1114" y="4"/>
                </a:lnTo>
                <a:lnTo>
                  <a:pt x="1118" y="4"/>
                </a:lnTo>
                <a:lnTo>
                  <a:pt x="1120" y="6"/>
                </a:lnTo>
                <a:lnTo>
                  <a:pt x="1122" y="6"/>
                </a:lnTo>
                <a:lnTo>
                  <a:pt x="1124" y="8"/>
                </a:lnTo>
                <a:lnTo>
                  <a:pt x="1126" y="6"/>
                </a:lnTo>
                <a:lnTo>
                  <a:pt x="1128" y="4"/>
                </a:lnTo>
                <a:lnTo>
                  <a:pt x="1130" y="2"/>
                </a:lnTo>
                <a:lnTo>
                  <a:pt x="1132" y="0"/>
                </a:lnTo>
                <a:lnTo>
                  <a:pt x="1134" y="2"/>
                </a:lnTo>
                <a:lnTo>
                  <a:pt x="1138" y="4"/>
                </a:lnTo>
                <a:lnTo>
                  <a:pt x="1142" y="2"/>
                </a:lnTo>
                <a:lnTo>
                  <a:pt x="1146" y="2"/>
                </a:lnTo>
                <a:lnTo>
                  <a:pt x="1146" y="6"/>
                </a:lnTo>
                <a:lnTo>
                  <a:pt x="1146" y="8"/>
                </a:lnTo>
                <a:lnTo>
                  <a:pt x="1150" y="8"/>
                </a:lnTo>
                <a:lnTo>
                  <a:pt x="1154" y="8"/>
                </a:lnTo>
                <a:lnTo>
                  <a:pt x="1156" y="10"/>
                </a:lnTo>
                <a:lnTo>
                  <a:pt x="1156" y="12"/>
                </a:lnTo>
                <a:lnTo>
                  <a:pt x="1152" y="12"/>
                </a:lnTo>
                <a:lnTo>
                  <a:pt x="1150" y="16"/>
                </a:lnTo>
                <a:lnTo>
                  <a:pt x="1148" y="20"/>
                </a:lnTo>
                <a:lnTo>
                  <a:pt x="1152" y="18"/>
                </a:lnTo>
                <a:lnTo>
                  <a:pt x="1154" y="18"/>
                </a:lnTo>
                <a:lnTo>
                  <a:pt x="1154" y="20"/>
                </a:lnTo>
                <a:lnTo>
                  <a:pt x="1154" y="22"/>
                </a:lnTo>
                <a:lnTo>
                  <a:pt x="1158" y="22"/>
                </a:lnTo>
                <a:lnTo>
                  <a:pt x="1160" y="20"/>
                </a:lnTo>
                <a:lnTo>
                  <a:pt x="1162" y="20"/>
                </a:lnTo>
                <a:lnTo>
                  <a:pt x="1166" y="20"/>
                </a:lnTo>
                <a:lnTo>
                  <a:pt x="1168" y="22"/>
                </a:lnTo>
                <a:lnTo>
                  <a:pt x="1176" y="24"/>
                </a:lnTo>
                <a:lnTo>
                  <a:pt x="1172" y="38"/>
                </a:lnTo>
                <a:lnTo>
                  <a:pt x="1178" y="36"/>
                </a:lnTo>
                <a:lnTo>
                  <a:pt x="1184" y="32"/>
                </a:lnTo>
                <a:lnTo>
                  <a:pt x="1186" y="30"/>
                </a:lnTo>
                <a:lnTo>
                  <a:pt x="1188" y="28"/>
                </a:lnTo>
                <a:lnTo>
                  <a:pt x="1200" y="26"/>
                </a:lnTo>
                <a:lnTo>
                  <a:pt x="1212" y="24"/>
                </a:lnTo>
                <a:lnTo>
                  <a:pt x="1214" y="26"/>
                </a:lnTo>
                <a:lnTo>
                  <a:pt x="1216" y="26"/>
                </a:lnTo>
                <a:lnTo>
                  <a:pt x="1220" y="24"/>
                </a:lnTo>
                <a:lnTo>
                  <a:pt x="1228" y="24"/>
                </a:lnTo>
                <a:lnTo>
                  <a:pt x="1230" y="22"/>
                </a:lnTo>
                <a:lnTo>
                  <a:pt x="1232" y="22"/>
                </a:lnTo>
                <a:lnTo>
                  <a:pt x="1234" y="26"/>
                </a:lnTo>
                <a:lnTo>
                  <a:pt x="1236" y="28"/>
                </a:lnTo>
                <a:lnTo>
                  <a:pt x="1236" y="34"/>
                </a:lnTo>
                <a:lnTo>
                  <a:pt x="1238" y="36"/>
                </a:lnTo>
                <a:lnTo>
                  <a:pt x="1244" y="38"/>
                </a:lnTo>
                <a:lnTo>
                  <a:pt x="1252" y="40"/>
                </a:lnTo>
                <a:lnTo>
                  <a:pt x="1254" y="50"/>
                </a:lnTo>
                <a:lnTo>
                  <a:pt x="1258" y="50"/>
                </a:lnTo>
                <a:lnTo>
                  <a:pt x="1260" y="54"/>
                </a:lnTo>
                <a:lnTo>
                  <a:pt x="1260" y="56"/>
                </a:lnTo>
                <a:lnTo>
                  <a:pt x="1258" y="64"/>
                </a:lnTo>
                <a:lnTo>
                  <a:pt x="1252" y="62"/>
                </a:lnTo>
                <a:lnTo>
                  <a:pt x="1252" y="60"/>
                </a:lnTo>
                <a:lnTo>
                  <a:pt x="1250" y="62"/>
                </a:lnTo>
                <a:lnTo>
                  <a:pt x="1250" y="64"/>
                </a:lnTo>
                <a:lnTo>
                  <a:pt x="1258" y="70"/>
                </a:lnTo>
                <a:lnTo>
                  <a:pt x="1262" y="76"/>
                </a:lnTo>
                <a:lnTo>
                  <a:pt x="1260" y="78"/>
                </a:lnTo>
                <a:lnTo>
                  <a:pt x="1258" y="80"/>
                </a:lnTo>
                <a:lnTo>
                  <a:pt x="1246" y="84"/>
                </a:lnTo>
                <a:lnTo>
                  <a:pt x="1232" y="88"/>
                </a:lnTo>
                <a:lnTo>
                  <a:pt x="1224" y="88"/>
                </a:lnTo>
                <a:lnTo>
                  <a:pt x="1220" y="92"/>
                </a:lnTo>
                <a:lnTo>
                  <a:pt x="1208" y="94"/>
                </a:lnTo>
                <a:lnTo>
                  <a:pt x="1204" y="94"/>
                </a:lnTo>
                <a:lnTo>
                  <a:pt x="1202" y="94"/>
                </a:lnTo>
                <a:lnTo>
                  <a:pt x="1200" y="98"/>
                </a:lnTo>
                <a:lnTo>
                  <a:pt x="1196" y="102"/>
                </a:lnTo>
                <a:lnTo>
                  <a:pt x="1198" y="112"/>
                </a:lnTo>
                <a:lnTo>
                  <a:pt x="1192" y="112"/>
                </a:lnTo>
                <a:lnTo>
                  <a:pt x="1188" y="116"/>
                </a:lnTo>
                <a:lnTo>
                  <a:pt x="1186" y="122"/>
                </a:lnTo>
                <a:lnTo>
                  <a:pt x="1182" y="122"/>
                </a:lnTo>
                <a:lnTo>
                  <a:pt x="1178" y="124"/>
                </a:lnTo>
                <a:lnTo>
                  <a:pt x="1174" y="126"/>
                </a:lnTo>
                <a:lnTo>
                  <a:pt x="1170" y="128"/>
                </a:lnTo>
                <a:lnTo>
                  <a:pt x="1166" y="128"/>
                </a:lnTo>
                <a:lnTo>
                  <a:pt x="1164" y="130"/>
                </a:lnTo>
                <a:lnTo>
                  <a:pt x="1164" y="132"/>
                </a:lnTo>
                <a:lnTo>
                  <a:pt x="1162" y="136"/>
                </a:lnTo>
                <a:lnTo>
                  <a:pt x="1156" y="138"/>
                </a:lnTo>
                <a:lnTo>
                  <a:pt x="1150" y="140"/>
                </a:lnTo>
                <a:lnTo>
                  <a:pt x="1138" y="142"/>
                </a:lnTo>
                <a:lnTo>
                  <a:pt x="1136" y="144"/>
                </a:lnTo>
                <a:lnTo>
                  <a:pt x="1148" y="142"/>
                </a:lnTo>
                <a:lnTo>
                  <a:pt x="1162" y="142"/>
                </a:lnTo>
                <a:lnTo>
                  <a:pt x="1166" y="138"/>
                </a:lnTo>
                <a:lnTo>
                  <a:pt x="1166" y="136"/>
                </a:lnTo>
                <a:lnTo>
                  <a:pt x="1168" y="134"/>
                </a:lnTo>
                <a:lnTo>
                  <a:pt x="1172" y="132"/>
                </a:lnTo>
                <a:lnTo>
                  <a:pt x="1176" y="134"/>
                </a:lnTo>
                <a:lnTo>
                  <a:pt x="1184" y="134"/>
                </a:lnTo>
                <a:lnTo>
                  <a:pt x="1186" y="134"/>
                </a:lnTo>
                <a:lnTo>
                  <a:pt x="1186" y="132"/>
                </a:lnTo>
                <a:lnTo>
                  <a:pt x="1190" y="132"/>
                </a:lnTo>
                <a:lnTo>
                  <a:pt x="1194" y="130"/>
                </a:lnTo>
                <a:lnTo>
                  <a:pt x="1200" y="126"/>
                </a:lnTo>
                <a:lnTo>
                  <a:pt x="1198" y="124"/>
                </a:lnTo>
                <a:lnTo>
                  <a:pt x="1198" y="122"/>
                </a:lnTo>
                <a:lnTo>
                  <a:pt x="1202" y="126"/>
                </a:lnTo>
                <a:lnTo>
                  <a:pt x="1204" y="126"/>
                </a:lnTo>
                <a:lnTo>
                  <a:pt x="1208" y="126"/>
                </a:lnTo>
                <a:lnTo>
                  <a:pt x="1210" y="122"/>
                </a:lnTo>
                <a:lnTo>
                  <a:pt x="1204" y="122"/>
                </a:lnTo>
                <a:lnTo>
                  <a:pt x="1202" y="118"/>
                </a:lnTo>
                <a:lnTo>
                  <a:pt x="1202" y="116"/>
                </a:lnTo>
                <a:lnTo>
                  <a:pt x="1204" y="116"/>
                </a:lnTo>
                <a:lnTo>
                  <a:pt x="1204" y="114"/>
                </a:lnTo>
                <a:lnTo>
                  <a:pt x="1206" y="112"/>
                </a:lnTo>
                <a:lnTo>
                  <a:pt x="1208" y="112"/>
                </a:lnTo>
                <a:lnTo>
                  <a:pt x="1208" y="108"/>
                </a:lnTo>
                <a:lnTo>
                  <a:pt x="1212" y="106"/>
                </a:lnTo>
                <a:lnTo>
                  <a:pt x="1214" y="106"/>
                </a:lnTo>
                <a:lnTo>
                  <a:pt x="1214" y="108"/>
                </a:lnTo>
                <a:lnTo>
                  <a:pt x="1216" y="110"/>
                </a:lnTo>
                <a:lnTo>
                  <a:pt x="1218" y="110"/>
                </a:lnTo>
                <a:lnTo>
                  <a:pt x="1218" y="108"/>
                </a:lnTo>
                <a:lnTo>
                  <a:pt x="1220" y="104"/>
                </a:lnTo>
                <a:lnTo>
                  <a:pt x="1222" y="104"/>
                </a:lnTo>
                <a:lnTo>
                  <a:pt x="1226" y="112"/>
                </a:lnTo>
                <a:lnTo>
                  <a:pt x="1228" y="116"/>
                </a:lnTo>
                <a:lnTo>
                  <a:pt x="1232" y="116"/>
                </a:lnTo>
                <a:lnTo>
                  <a:pt x="1244" y="116"/>
                </a:lnTo>
                <a:lnTo>
                  <a:pt x="1244" y="108"/>
                </a:lnTo>
                <a:lnTo>
                  <a:pt x="1246" y="110"/>
                </a:lnTo>
                <a:lnTo>
                  <a:pt x="1250" y="112"/>
                </a:lnTo>
                <a:lnTo>
                  <a:pt x="1250" y="118"/>
                </a:lnTo>
                <a:lnTo>
                  <a:pt x="1248" y="120"/>
                </a:lnTo>
                <a:lnTo>
                  <a:pt x="1248" y="124"/>
                </a:lnTo>
                <a:lnTo>
                  <a:pt x="1250" y="126"/>
                </a:lnTo>
                <a:lnTo>
                  <a:pt x="1250" y="122"/>
                </a:lnTo>
                <a:lnTo>
                  <a:pt x="1254" y="116"/>
                </a:lnTo>
                <a:lnTo>
                  <a:pt x="1258" y="114"/>
                </a:lnTo>
                <a:lnTo>
                  <a:pt x="1268" y="108"/>
                </a:lnTo>
                <a:lnTo>
                  <a:pt x="1270" y="104"/>
                </a:lnTo>
                <a:lnTo>
                  <a:pt x="1272" y="104"/>
                </a:lnTo>
                <a:lnTo>
                  <a:pt x="1276" y="104"/>
                </a:lnTo>
                <a:lnTo>
                  <a:pt x="1278" y="104"/>
                </a:lnTo>
                <a:lnTo>
                  <a:pt x="1284" y="108"/>
                </a:lnTo>
                <a:lnTo>
                  <a:pt x="1288" y="106"/>
                </a:lnTo>
                <a:lnTo>
                  <a:pt x="1292" y="106"/>
                </a:lnTo>
                <a:lnTo>
                  <a:pt x="1294" y="110"/>
                </a:lnTo>
                <a:lnTo>
                  <a:pt x="1300" y="108"/>
                </a:lnTo>
                <a:lnTo>
                  <a:pt x="1310" y="108"/>
                </a:lnTo>
                <a:lnTo>
                  <a:pt x="1316" y="110"/>
                </a:lnTo>
                <a:lnTo>
                  <a:pt x="1316" y="120"/>
                </a:lnTo>
                <a:lnTo>
                  <a:pt x="1314" y="120"/>
                </a:lnTo>
                <a:lnTo>
                  <a:pt x="1314" y="122"/>
                </a:lnTo>
                <a:lnTo>
                  <a:pt x="1320" y="126"/>
                </a:lnTo>
                <a:lnTo>
                  <a:pt x="1324" y="128"/>
                </a:lnTo>
                <a:lnTo>
                  <a:pt x="1326" y="128"/>
                </a:lnTo>
                <a:lnTo>
                  <a:pt x="1328" y="130"/>
                </a:lnTo>
                <a:lnTo>
                  <a:pt x="1332" y="130"/>
                </a:lnTo>
                <a:lnTo>
                  <a:pt x="1338" y="134"/>
                </a:lnTo>
                <a:lnTo>
                  <a:pt x="1340" y="134"/>
                </a:lnTo>
                <a:lnTo>
                  <a:pt x="1340" y="132"/>
                </a:lnTo>
                <a:lnTo>
                  <a:pt x="1344" y="132"/>
                </a:lnTo>
                <a:lnTo>
                  <a:pt x="1346" y="132"/>
                </a:lnTo>
                <a:lnTo>
                  <a:pt x="1350" y="134"/>
                </a:lnTo>
                <a:lnTo>
                  <a:pt x="1352" y="134"/>
                </a:lnTo>
                <a:lnTo>
                  <a:pt x="1356" y="132"/>
                </a:lnTo>
                <a:lnTo>
                  <a:pt x="1362" y="136"/>
                </a:lnTo>
                <a:lnTo>
                  <a:pt x="1366" y="136"/>
                </a:lnTo>
                <a:lnTo>
                  <a:pt x="1368" y="134"/>
                </a:lnTo>
                <a:lnTo>
                  <a:pt x="1370" y="138"/>
                </a:lnTo>
                <a:lnTo>
                  <a:pt x="1374" y="140"/>
                </a:lnTo>
                <a:lnTo>
                  <a:pt x="1380" y="142"/>
                </a:lnTo>
                <a:lnTo>
                  <a:pt x="1388" y="142"/>
                </a:lnTo>
                <a:lnTo>
                  <a:pt x="1386" y="140"/>
                </a:lnTo>
                <a:lnTo>
                  <a:pt x="1388" y="138"/>
                </a:lnTo>
                <a:lnTo>
                  <a:pt x="1396" y="136"/>
                </a:lnTo>
                <a:lnTo>
                  <a:pt x="1394" y="134"/>
                </a:lnTo>
                <a:lnTo>
                  <a:pt x="1394" y="132"/>
                </a:lnTo>
                <a:lnTo>
                  <a:pt x="1398" y="130"/>
                </a:lnTo>
                <a:lnTo>
                  <a:pt x="1396" y="128"/>
                </a:lnTo>
                <a:lnTo>
                  <a:pt x="1392" y="126"/>
                </a:lnTo>
                <a:lnTo>
                  <a:pt x="1388" y="126"/>
                </a:lnTo>
                <a:lnTo>
                  <a:pt x="1382" y="126"/>
                </a:lnTo>
                <a:lnTo>
                  <a:pt x="1382" y="122"/>
                </a:lnTo>
                <a:lnTo>
                  <a:pt x="1378" y="120"/>
                </a:lnTo>
                <a:lnTo>
                  <a:pt x="1378" y="114"/>
                </a:lnTo>
                <a:lnTo>
                  <a:pt x="1378" y="110"/>
                </a:lnTo>
                <a:lnTo>
                  <a:pt x="1382" y="106"/>
                </a:lnTo>
                <a:lnTo>
                  <a:pt x="1390" y="104"/>
                </a:lnTo>
                <a:lnTo>
                  <a:pt x="1398" y="104"/>
                </a:lnTo>
                <a:lnTo>
                  <a:pt x="1402" y="104"/>
                </a:lnTo>
                <a:lnTo>
                  <a:pt x="1406" y="106"/>
                </a:lnTo>
                <a:lnTo>
                  <a:pt x="1406" y="108"/>
                </a:lnTo>
                <a:lnTo>
                  <a:pt x="1412" y="108"/>
                </a:lnTo>
                <a:lnTo>
                  <a:pt x="1414" y="112"/>
                </a:lnTo>
                <a:lnTo>
                  <a:pt x="1416" y="114"/>
                </a:lnTo>
                <a:lnTo>
                  <a:pt x="1424" y="114"/>
                </a:lnTo>
                <a:lnTo>
                  <a:pt x="1424" y="120"/>
                </a:lnTo>
                <a:lnTo>
                  <a:pt x="1420" y="124"/>
                </a:lnTo>
                <a:lnTo>
                  <a:pt x="1418" y="126"/>
                </a:lnTo>
                <a:lnTo>
                  <a:pt x="1416" y="128"/>
                </a:lnTo>
                <a:lnTo>
                  <a:pt x="1412" y="128"/>
                </a:lnTo>
                <a:lnTo>
                  <a:pt x="1408" y="130"/>
                </a:lnTo>
                <a:lnTo>
                  <a:pt x="1402" y="130"/>
                </a:lnTo>
                <a:lnTo>
                  <a:pt x="1402" y="134"/>
                </a:lnTo>
                <a:lnTo>
                  <a:pt x="1402" y="136"/>
                </a:lnTo>
                <a:lnTo>
                  <a:pt x="1398" y="138"/>
                </a:lnTo>
                <a:lnTo>
                  <a:pt x="1396" y="138"/>
                </a:lnTo>
                <a:lnTo>
                  <a:pt x="1400" y="138"/>
                </a:lnTo>
                <a:lnTo>
                  <a:pt x="1404" y="138"/>
                </a:lnTo>
                <a:lnTo>
                  <a:pt x="1406" y="140"/>
                </a:lnTo>
                <a:lnTo>
                  <a:pt x="1404" y="144"/>
                </a:lnTo>
                <a:lnTo>
                  <a:pt x="1402" y="144"/>
                </a:lnTo>
                <a:lnTo>
                  <a:pt x="1406" y="144"/>
                </a:lnTo>
                <a:lnTo>
                  <a:pt x="1410" y="148"/>
                </a:lnTo>
                <a:lnTo>
                  <a:pt x="1412" y="148"/>
                </a:lnTo>
                <a:lnTo>
                  <a:pt x="1412" y="144"/>
                </a:lnTo>
                <a:lnTo>
                  <a:pt x="1420" y="142"/>
                </a:lnTo>
                <a:lnTo>
                  <a:pt x="1422" y="150"/>
                </a:lnTo>
                <a:lnTo>
                  <a:pt x="1414" y="148"/>
                </a:lnTo>
                <a:lnTo>
                  <a:pt x="1412" y="148"/>
                </a:lnTo>
                <a:lnTo>
                  <a:pt x="1414" y="150"/>
                </a:lnTo>
                <a:lnTo>
                  <a:pt x="1420" y="152"/>
                </a:lnTo>
                <a:lnTo>
                  <a:pt x="1426" y="152"/>
                </a:lnTo>
                <a:lnTo>
                  <a:pt x="1428" y="156"/>
                </a:lnTo>
                <a:lnTo>
                  <a:pt x="1430" y="160"/>
                </a:lnTo>
                <a:lnTo>
                  <a:pt x="1432" y="164"/>
                </a:lnTo>
                <a:lnTo>
                  <a:pt x="1434" y="166"/>
                </a:lnTo>
                <a:lnTo>
                  <a:pt x="1434" y="164"/>
                </a:lnTo>
                <a:lnTo>
                  <a:pt x="1434" y="166"/>
                </a:lnTo>
                <a:lnTo>
                  <a:pt x="1434" y="164"/>
                </a:lnTo>
                <a:lnTo>
                  <a:pt x="1436" y="162"/>
                </a:lnTo>
                <a:lnTo>
                  <a:pt x="1432" y="158"/>
                </a:lnTo>
                <a:lnTo>
                  <a:pt x="1432" y="154"/>
                </a:lnTo>
                <a:lnTo>
                  <a:pt x="1434" y="152"/>
                </a:lnTo>
                <a:lnTo>
                  <a:pt x="1436" y="150"/>
                </a:lnTo>
                <a:lnTo>
                  <a:pt x="1438" y="150"/>
                </a:lnTo>
                <a:lnTo>
                  <a:pt x="1446" y="158"/>
                </a:lnTo>
                <a:lnTo>
                  <a:pt x="1450" y="162"/>
                </a:lnTo>
                <a:lnTo>
                  <a:pt x="1454" y="166"/>
                </a:lnTo>
                <a:lnTo>
                  <a:pt x="1458" y="166"/>
                </a:lnTo>
                <a:lnTo>
                  <a:pt x="1460" y="164"/>
                </a:lnTo>
                <a:lnTo>
                  <a:pt x="1458" y="164"/>
                </a:lnTo>
                <a:lnTo>
                  <a:pt x="1458" y="162"/>
                </a:lnTo>
                <a:lnTo>
                  <a:pt x="1460" y="162"/>
                </a:lnTo>
                <a:lnTo>
                  <a:pt x="1464" y="168"/>
                </a:lnTo>
                <a:lnTo>
                  <a:pt x="1462" y="168"/>
                </a:lnTo>
                <a:lnTo>
                  <a:pt x="1458" y="168"/>
                </a:lnTo>
                <a:lnTo>
                  <a:pt x="1456" y="174"/>
                </a:lnTo>
                <a:lnTo>
                  <a:pt x="1456" y="176"/>
                </a:lnTo>
                <a:lnTo>
                  <a:pt x="1462" y="174"/>
                </a:lnTo>
                <a:lnTo>
                  <a:pt x="1468" y="182"/>
                </a:lnTo>
                <a:lnTo>
                  <a:pt x="1478" y="180"/>
                </a:lnTo>
                <a:lnTo>
                  <a:pt x="1482" y="186"/>
                </a:lnTo>
                <a:lnTo>
                  <a:pt x="1486" y="188"/>
                </a:lnTo>
                <a:lnTo>
                  <a:pt x="1488" y="188"/>
                </a:lnTo>
                <a:lnTo>
                  <a:pt x="1488" y="186"/>
                </a:lnTo>
                <a:lnTo>
                  <a:pt x="1492" y="186"/>
                </a:lnTo>
                <a:lnTo>
                  <a:pt x="1488" y="196"/>
                </a:lnTo>
                <a:lnTo>
                  <a:pt x="1490" y="196"/>
                </a:lnTo>
                <a:lnTo>
                  <a:pt x="1490" y="198"/>
                </a:lnTo>
                <a:lnTo>
                  <a:pt x="1494" y="196"/>
                </a:lnTo>
                <a:lnTo>
                  <a:pt x="1496" y="192"/>
                </a:lnTo>
                <a:lnTo>
                  <a:pt x="1502" y="184"/>
                </a:lnTo>
                <a:lnTo>
                  <a:pt x="1504" y="174"/>
                </a:lnTo>
                <a:lnTo>
                  <a:pt x="1508" y="172"/>
                </a:lnTo>
                <a:lnTo>
                  <a:pt x="1506" y="168"/>
                </a:lnTo>
                <a:lnTo>
                  <a:pt x="1506" y="162"/>
                </a:lnTo>
                <a:lnTo>
                  <a:pt x="1512" y="154"/>
                </a:lnTo>
                <a:lnTo>
                  <a:pt x="1514" y="156"/>
                </a:lnTo>
                <a:lnTo>
                  <a:pt x="1514" y="160"/>
                </a:lnTo>
                <a:lnTo>
                  <a:pt x="1514" y="162"/>
                </a:lnTo>
                <a:lnTo>
                  <a:pt x="1516" y="162"/>
                </a:lnTo>
                <a:lnTo>
                  <a:pt x="1518" y="164"/>
                </a:lnTo>
                <a:lnTo>
                  <a:pt x="1518" y="168"/>
                </a:lnTo>
                <a:lnTo>
                  <a:pt x="1518" y="174"/>
                </a:lnTo>
                <a:lnTo>
                  <a:pt x="1522" y="170"/>
                </a:lnTo>
                <a:lnTo>
                  <a:pt x="1528" y="170"/>
                </a:lnTo>
                <a:lnTo>
                  <a:pt x="1536" y="164"/>
                </a:lnTo>
                <a:lnTo>
                  <a:pt x="1540" y="162"/>
                </a:lnTo>
                <a:lnTo>
                  <a:pt x="1544" y="160"/>
                </a:lnTo>
                <a:lnTo>
                  <a:pt x="1548" y="164"/>
                </a:lnTo>
                <a:lnTo>
                  <a:pt x="1552" y="164"/>
                </a:lnTo>
                <a:lnTo>
                  <a:pt x="1566" y="174"/>
                </a:lnTo>
                <a:lnTo>
                  <a:pt x="1566" y="176"/>
                </a:lnTo>
                <a:lnTo>
                  <a:pt x="1572" y="176"/>
                </a:lnTo>
                <a:lnTo>
                  <a:pt x="1574" y="178"/>
                </a:lnTo>
                <a:lnTo>
                  <a:pt x="1580" y="178"/>
                </a:lnTo>
                <a:lnTo>
                  <a:pt x="1586" y="176"/>
                </a:lnTo>
                <a:lnTo>
                  <a:pt x="1584" y="172"/>
                </a:lnTo>
                <a:lnTo>
                  <a:pt x="1584" y="168"/>
                </a:lnTo>
                <a:lnTo>
                  <a:pt x="1586" y="168"/>
                </a:lnTo>
                <a:lnTo>
                  <a:pt x="1586" y="166"/>
                </a:lnTo>
                <a:lnTo>
                  <a:pt x="1588" y="166"/>
                </a:lnTo>
                <a:lnTo>
                  <a:pt x="1590" y="166"/>
                </a:lnTo>
                <a:lnTo>
                  <a:pt x="1592" y="164"/>
                </a:lnTo>
                <a:lnTo>
                  <a:pt x="1592" y="166"/>
                </a:lnTo>
                <a:lnTo>
                  <a:pt x="1594" y="168"/>
                </a:lnTo>
                <a:lnTo>
                  <a:pt x="1592" y="174"/>
                </a:lnTo>
                <a:lnTo>
                  <a:pt x="1596" y="172"/>
                </a:lnTo>
                <a:lnTo>
                  <a:pt x="1598" y="172"/>
                </a:lnTo>
                <a:lnTo>
                  <a:pt x="1600" y="174"/>
                </a:lnTo>
                <a:lnTo>
                  <a:pt x="1604" y="172"/>
                </a:lnTo>
                <a:lnTo>
                  <a:pt x="1606" y="172"/>
                </a:lnTo>
                <a:lnTo>
                  <a:pt x="1606" y="166"/>
                </a:lnTo>
                <a:lnTo>
                  <a:pt x="1602" y="164"/>
                </a:lnTo>
                <a:lnTo>
                  <a:pt x="1602" y="156"/>
                </a:lnTo>
                <a:lnTo>
                  <a:pt x="1602" y="152"/>
                </a:lnTo>
                <a:lnTo>
                  <a:pt x="1604" y="152"/>
                </a:lnTo>
                <a:lnTo>
                  <a:pt x="1610" y="150"/>
                </a:lnTo>
                <a:lnTo>
                  <a:pt x="1618" y="152"/>
                </a:lnTo>
                <a:lnTo>
                  <a:pt x="1616" y="148"/>
                </a:lnTo>
                <a:lnTo>
                  <a:pt x="1612" y="148"/>
                </a:lnTo>
                <a:lnTo>
                  <a:pt x="1604" y="146"/>
                </a:lnTo>
                <a:lnTo>
                  <a:pt x="1606" y="140"/>
                </a:lnTo>
                <a:lnTo>
                  <a:pt x="1618" y="140"/>
                </a:lnTo>
                <a:lnTo>
                  <a:pt x="1620" y="138"/>
                </a:lnTo>
                <a:lnTo>
                  <a:pt x="1620" y="136"/>
                </a:lnTo>
                <a:lnTo>
                  <a:pt x="1618" y="136"/>
                </a:lnTo>
                <a:lnTo>
                  <a:pt x="1618" y="134"/>
                </a:lnTo>
                <a:lnTo>
                  <a:pt x="1614" y="134"/>
                </a:lnTo>
                <a:lnTo>
                  <a:pt x="1614" y="130"/>
                </a:lnTo>
                <a:lnTo>
                  <a:pt x="1618" y="130"/>
                </a:lnTo>
                <a:lnTo>
                  <a:pt x="1622" y="130"/>
                </a:lnTo>
                <a:lnTo>
                  <a:pt x="1626" y="134"/>
                </a:lnTo>
                <a:lnTo>
                  <a:pt x="1634" y="138"/>
                </a:lnTo>
                <a:lnTo>
                  <a:pt x="1642" y="138"/>
                </a:lnTo>
                <a:lnTo>
                  <a:pt x="1652" y="142"/>
                </a:lnTo>
                <a:lnTo>
                  <a:pt x="1656" y="140"/>
                </a:lnTo>
                <a:lnTo>
                  <a:pt x="1662" y="140"/>
                </a:lnTo>
                <a:lnTo>
                  <a:pt x="1664" y="142"/>
                </a:lnTo>
                <a:lnTo>
                  <a:pt x="1680" y="146"/>
                </a:lnTo>
                <a:lnTo>
                  <a:pt x="1680" y="148"/>
                </a:lnTo>
                <a:lnTo>
                  <a:pt x="1668" y="146"/>
                </a:lnTo>
                <a:lnTo>
                  <a:pt x="1666" y="148"/>
                </a:lnTo>
                <a:lnTo>
                  <a:pt x="1666" y="154"/>
                </a:lnTo>
                <a:lnTo>
                  <a:pt x="1694" y="152"/>
                </a:lnTo>
                <a:lnTo>
                  <a:pt x="1692" y="162"/>
                </a:lnTo>
                <a:lnTo>
                  <a:pt x="1690" y="160"/>
                </a:lnTo>
                <a:lnTo>
                  <a:pt x="1690" y="158"/>
                </a:lnTo>
                <a:lnTo>
                  <a:pt x="1690" y="156"/>
                </a:lnTo>
                <a:lnTo>
                  <a:pt x="1688" y="154"/>
                </a:lnTo>
                <a:lnTo>
                  <a:pt x="1684" y="162"/>
                </a:lnTo>
                <a:lnTo>
                  <a:pt x="1678" y="164"/>
                </a:lnTo>
                <a:lnTo>
                  <a:pt x="1678" y="166"/>
                </a:lnTo>
                <a:lnTo>
                  <a:pt x="1682" y="170"/>
                </a:lnTo>
                <a:lnTo>
                  <a:pt x="1676" y="172"/>
                </a:lnTo>
                <a:lnTo>
                  <a:pt x="1676" y="174"/>
                </a:lnTo>
                <a:lnTo>
                  <a:pt x="1678" y="176"/>
                </a:lnTo>
                <a:lnTo>
                  <a:pt x="1690" y="174"/>
                </a:lnTo>
                <a:lnTo>
                  <a:pt x="1692" y="170"/>
                </a:lnTo>
                <a:lnTo>
                  <a:pt x="1698" y="160"/>
                </a:lnTo>
                <a:lnTo>
                  <a:pt x="1702" y="150"/>
                </a:lnTo>
                <a:lnTo>
                  <a:pt x="1712" y="150"/>
                </a:lnTo>
                <a:lnTo>
                  <a:pt x="1722" y="150"/>
                </a:lnTo>
                <a:lnTo>
                  <a:pt x="1724" y="152"/>
                </a:lnTo>
                <a:lnTo>
                  <a:pt x="1726" y="154"/>
                </a:lnTo>
                <a:lnTo>
                  <a:pt x="1730" y="152"/>
                </a:lnTo>
                <a:lnTo>
                  <a:pt x="1732" y="152"/>
                </a:lnTo>
                <a:lnTo>
                  <a:pt x="1738" y="156"/>
                </a:lnTo>
                <a:lnTo>
                  <a:pt x="1744" y="160"/>
                </a:lnTo>
                <a:lnTo>
                  <a:pt x="1742" y="166"/>
                </a:lnTo>
                <a:lnTo>
                  <a:pt x="1736" y="168"/>
                </a:lnTo>
                <a:lnTo>
                  <a:pt x="1734" y="164"/>
                </a:lnTo>
                <a:lnTo>
                  <a:pt x="1732" y="164"/>
                </a:lnTo>
                <a:lnTo>
                  <a:pt x="1732" y="166"/>
                </a:lnTo>
                <a:lnTo>
                  <a:pt x="1730" y="166"/>
                </a:lnTo>
                <a:lnTo>
                  <a:pt x="1730" y="172"/>
                </a:lnTo>
                <a:lnTo>
                  <a:pt x="1736" y="172"/>
                </a:lnTo>
                <a:lnTo>
                  <a:pt x="1736" y="176"/>
                </a:lnTo>
                <a:lnTo>
                  <a:pt x="1730" y="182"/>
                </a:lnTo>
                <a:lnTo>
                  <a:pt x="1724" y="190"/>
                </a:lnTo>
                <a:lnTo>
                  <a:pt x="1732" y="188"/>
                </a:lnTo>
                <a:lnTo>
                  <a:pt x="1738" y="190"/>
                </a:lnTo>
                <a:lnTo>
                  <a:pt x="1742" y="188"/>
                </a:lnTo>
                <a:lnTo>
                  <a:pt x="1748" y="188"/>
                </a:lnTo>
                <a:lnTo>
                  <a:pt x="1754" y="188"/>
                </a:lnTo>
                <a:lnTo>
                  <a:pt x="1762" y="188"/>
                </a:lnTo>
                <a:lnTo>
                  <a:pt x="1768" y="188"/>
                </a:lnTo>
                <a:lnTo>
                  <a:pt x="1774" y="188"/>
                </a:lnTo>
                <a:lnTo>
                  <a:pt x="1778" y="186"/>
                </a:lnTo>
                <a:lnTo>
                  <a:pt x="1786" y="182"/>
                </a:lnTo>
                <a:lnTo>
                  <a:pt x="1790" y="182"/>
                </a:lnTo>
                <a:lnTo>
                  <a:pt x="1792" y="184"/>
                </a:lnTo>
                <a:lnTo>
                  <a:pt x="1796" y="186"/>
                </a:lnTo>
                <a:lnTo>
                  <a:pt x="1802" y="186"/>
                </a:lnTo>
                <a:lnTo>
                  <a:pt x="1804" y="184"/>
                </a:lnTo>
                <a:lnTo>
                  <a:pt x="1812" y="180"/>
                </a:lnTo>
                <a:lnTo>
                  <a:pt x="1816" y="180"/>
                </a:lnTo>
                <a:lnTo>
                  <a:pt x="1820" y="182"/>
                </a:lnTo>
                <a:lnTo>
                  <a:pt x="1824" y="182"/>
                </a:lnTo>
                <a:lnTo>
                  <a:pt x="1828" y="182"/>
                </a:lnTo>
                <a:lnTo>
                  <a:pt x="1830" y="184"/>
                </a:lnTo>
                <a:lnTo>
                  <a:pt x="1834" y="184"/>
                </a:lnTo>
                <a:lnTo>
                  <a:pt x="1838" y="182"/>
                </a:lnTo>
                <a:lnTo>
                  <a:pt x="1842" y="182"/>
                </a:lnTo>
                <a:lnTo>
                  <a:pt x="1846" y="184"/>
                </a:lnTo>
                <a:lnTo>
                  <a:pt x="1846" y="182"/>
                </a:lnTo>
                <a:lnTo>
                  <a:pt x="1850" y="180"/>
                </a:lnTo>
                <a:lnTo>
                  <a:pt x="1856" y="184"/>
                </a:lnTo>
                <a:lnTo>
                  <a:pt x="1860" y="184"/>
                </a:lnTo>
                <a:lnTo>
                  <a:pt x="1864" y="186"/>
                </a:lnTo>
                <a:lnTo>
                  <a:pt x="1866" y="188"/>
                </a:lnTo>
                <a:lnTo>
                  <a:pt x="1868" y="192"/>
                </a:lnTo>
                <a:lnTo>
                  <a:pt x="1872" y="192"/>
                </a:lnTo>
                <a:lnTo>
                  <a:pt x="1876" y="196"/>
                </a:lnTo>
                <a:lnTo>
                  <a:pt x="1880" y="200"/>
                </a:lnTo>
                <a:lnTo>
                  <a:pt x="1876" y="202"/>
                </a:lnTo>
                <a:lnTo>
                  <a:pt x="1876" y="206"/>
                </a:lnTo>
                <a:lnTo>
                  <a:pt x="1878" y="206"/>
                </a:lnTo>
                <a:lnTo>
                  <a:pt x="1878" y="210"/>
                </a:lnTo>
                <a:lnTo>
                  <a:pt x="1876" y="212"/>
                </a:lnTo>
                <a:lnTo>
                  <a:pt x="1880" y="214"/>
                </a:lnTo>
                <a:lnTo>
                  <a:pt x="1884" y="214"/>
                </a:lnTo>
                <a:lnTo>
                  <a:pt x="1884" y="218"/>
                </a:lnTo>
                <a:lnTo>
                  <a:pt x="1888" y="222"/>
                </a:lnTo>
                <a:lnTo>
                  <a:pt x="1888" y="226"/>
                </a:lnTo>
                <a:lnTo>
                  <a:pt x="1890" y="228"/>
                </a:lnTo>
                <a:lnTo>
                  <a:pt x="1890" y="232"/>
                </a:lnTo>
                <a:lnTo>
                  <a:pt x="1892" y="230"/>
                </a:lnTo>
                <a:lnTo>
                  <a:pt x="1896" y="216"/>
                </a:lnTo>
                <a:lnTo>
                  <a:pt x="1902" y="214"/>
                </a:lnTo>
                <a:lnTo>
                  <a:pt x="1910" y="210"/>
                </a:lnTo>
                <a:lnTo>
                  <a:pt x="1912" y="210"/>
                </a:lnTo>
                <a:lnTo>
                  <a:pt x="1914" y="210"/>
                </a:lnTo>
                <a:lnTo>
                  <a:pt x="1926" y="210"/>
                </a:lnTo>
                <a:lnTo>
                  <a:pt x="1936" y="210"/>
                </a:lnTo>
                <a:lnTo>
                  <a:pt x="1936" y="214"/>
                </a:lnTo>
                <a:lnTo>
                  <a:pt x="1940" y="214"/>
                </a:lnTo>
                <a:lnTo>
                  <a:pt x="1942" y="216"/>
                </a:lnTo>
                <a:lnTo>
                  <a:pt x="1944" y="212"/>
                </a:lnTo>
                <a:lnTo>
                  <a:pt x="1956" y="212"/>
                </a:lnTo>
                <a:lnTo>
                  <a:pt x="1966" y="214"/>
                </a:lnTo>
                <a:lnTo>
                  <a:pt x="1966" y="218"/>
                </a:lnTo>
                <a:lnTo>
                  <a:pt x="1968" y="218"/>
                </a:lnTo>
                <a:lnTo>
                  <a:pt x="1972" y="216"/>
                </a:lnTo>
                <a:lnTo>
                  <a:pt x="1978" y="214"/>
                </a:lnTo>
                <a:lnTo>
                  <a:pt x="1980" y="216"/>
                </a:lnTo>
                <a:lnTo>
                  <a:pt x="1982" y="216"/>
                </a:lnTo>
                <a:lnTo>
                  <a:pt x="1988" y="210"/>
                </a:lnTo>
                <a:lnTo>
                  <a:pt x="1988" y="216"/>
                </a:lnTo>
                <a:lnTo>
                  <a:pt x="1988" y="222"/>
                </a:lnTo>
                <a:lnTo>
                  <a:pt x="1990" y="222"/>
                </a:lnTo>
                <a:lnTo>
                  <a:pt x="1994" y="224"/>
                </a:lnTo>
                <a:lnTo>
                  <a:pt x="1996" y="238"/>
                </a:lnTo>
                <a:lnTo>
                  <a:pt x="2006" y="236"/>
                </a:lnTo>
                <a:lnTo>
                  <a:pt x="2006" y="234"/>
                </a:lnTo>
                <a:lnTo>
                  <a:pt x="2010" y="236"/>
                </a:lnTo>
                <a:lnTo>
                  <a:pt x="2014" y="234"/>
                </a:lnTo>
                <a:lnTo>
                  <a:pt x="2014" y="230"/>
                </a:lnTo>
                <a:lnTo>
                  <a:pt x="2018" y="230"/>
                </a:lnTo>
                <a:lnTo>
                  <a:pt x="2020" y="226"/>
                </a:lnTo>
                <a:lnTo>
                  <a:pt x="2024" y="226"/>
                </a:lnTo>
                <a:lnTo>
                  <a:pt x="2024" y="220"/>
                </a:lnTo>
                <a:lnTo>
                  <a:pt x="2024" y="214"/>
                </a:lnTo>
                <a:lnTo>
                  <a:pt x="2020" y="212"/>
                </a:lnTo>
                <a:lnTo>
                  <a:pt x="2018" y="212"/>
                </a:lnTo>
                <a:lnTo>
                  <a:pt x="2018" y="204"/>
                </a:lnTo>
                <a:lnTo>
                  <a:pt x="2018" y="198"/>
                </a:lnTo>
                <a:lnTo>
                  <a:pt x="2022" y="198"/>
                </a:lnTo>
                <a:lnTo>
                  <a:pt x="2026" y="200"/>
                </a:lnTo>
                <a:lnTo>
                  <a:pt x="2034" y="200"/>
                </a:lnTo>
                <a:lnTo>
                  <a:pt x="2042" y="200"/>
                </a:lnTo>
                <a:lnTo>
                  <a:pt x="2046" y="202"/>
                </a:lnTo>
                <a:lnTo>
                  <a:pt x="2050" y="202"/>
                </a:lnTo>
                <a:lnTo>
                  <a:pt x="2052" y="200"/>
                </a:lnTo>
                <a:lnTo>
                  <a:pt x="2056" y="202"/>
                </a:lnTo>
                <a:lnTo>
                  <a:pt x="2062" y="202"/>
                </a:lnTo>
                <a:lnTo>
                  <a:pt x="2068" y="204"/>
                </a:lnTo>
                <a:lnTo>
                  <a:pt x="2076" y="202"/>
                </a:lnTo>
                <a:lnTo>
                  <a:pt x="2078" y="200"/>
                </a:lnTo>
                <a:lnTo>
                  <a:pt x="2078" y="202"/>
                </a:lnTo>
                <a:lnTo>
                  <a:pt x="2084" y="208"/>
                </a:lnTo>
                <a:lnTo>
                  <a:pt x="2090" y="208"/>
                </a:lnTo>
                <a:lnTo>
                  <a:pt x="2096" y="210"/>
                </a:lnTo>
                <a:lnTo>
                  <a:pt x="2098" y="214"/>
                </a:lnTo>
                <a:lnTo>
                  <a:pt x="2102" y="218"/>
                </a:lnTo>
                <a:lnTo>
                  <a:pt x="2106" y="218"/>
                </a:lnTo>
                <a:lnTo>
                  <a:pt x="2108" y="218"/>
                </a:lnTo>
                <a:lnTo>
                  <a:pt x="2112" y="216"/>
                </a:lnTo>
                <a:lnTo>
                  <a:pt x="2116" y="216"/>
                </a:lnTo>
                <a:lnTo>
                  <a:pt x="2118" y="218"/>
                </a:lnTo>
                <a:lnTo>
                  <a:pt x="2122" y="220"/>
                </a:lnTo>
                <a:lnTo>
                  <a:pt x="2132" y="220"/>
                </a:lnTo>
                <a:lnTo>
                  <a:pt x="2136" y="224"/>
                </a:lnTo>
                <a:lnTo>
                  <a:pt x="2136" y="228"/>
                </a:lnTo>
                <a:lnTo>
                  <a:pt x="2140" y="230"/>
                </a:lnTo>
                <a:lnTo>
                  <a:pt x="2144" y="234"/>
                </a:lnTo>
                <a:lnTo>
                  <a:pt x="2146" y="242"/>
                </a:lnTo>
                <a:lnTo>
                  <a:pt x="2158" y="244"/>
                </a:lnTo>
                <a:lnTo>
                  <a:pt x="2158" y="246"/>
                </a:lnTo>
                <a:lnTo>
                  <a:pt x="2162" y="246"/>
                </a:lnTo>
                <a:lnTo>
                  <a:pt x="2164" y="246"/>
                </a:lnTo>
                <a:lnTo>
                  <a:pt x="2168" y="250"/>
                </a:lnTo>
                <a:lnTo>
                  <a:pt x="2166" y="252"/>
                </a:lnTo>
                <a:lnTo>
                  <a:pt x="2166" y="254"/>
                </a:lnTo>
                <a:lnTo>
                  <a:pt x="2168" y="254"/>
                </a:lnTo>
                <a:lnTo>
                  <a:pt x="2174" y="258"/>
                </a:lnTo>
                <a:lnTo>
                  <a:pt x="2180" y="262"/>
                </a:lnTo>
                <a:lnTo>
                  <a:pt x="2184" y="262"/>
                </a:lnTo>
                <a:lnTo>
                  <a:pt x="2186" y="266"/>
                </a:lnTo>
                <a:lnTo>
                  <a:pt x="2194" y="268"/>
                </a:lnTo>
                <a:lnTo>
                  <a:pt x="2196" y="272"/>
                </a:lnTo>
                <a:lnTo>
                  <a:pt x="2200" y="274"/>
                </a:lnTo>
                <a:lnTo>
                  <a:pt x="2204" y="274"/>
                </a:lnTo>
                <a:lnTo>
                  <a:pt x="2206" y="280"/>
                </a:lnTo>
                <a:lnTo>
                  <a:pt x="2208" y="282"/>
                </a:lnTo>
                <a:lnTo>
                  <a:pt x="2212" y="284"/>
                </a:lnTo>
                <a:lnTo>
                  <a:pt x="2212" y="290"/>
                </a:lnTo>
                <a:lnTo>
                  <a:pt x="2210" y="298"/>
                </a:lnTo>
                <a:lnTo>
                  <a:pt x="2216" y="300"/>
                </a:lnTo>
                <a:lnTo>
                  <a:pt x="2214" y="288"/>
                </a:lnTo>
                <a:lnTo>
                  <a:pt x="2226" y="286"/>
                </a:lnTo>
                <a:lnTo>
                  <a:pt x="2238" y="286"/>
                </a:lnTo>
                <a:lnTo>
                  <a:pt x="2240" y="288"/>
                </a:lnTo>
                <a:lnTo>
                  <a:pt x="2244" y="290"/>
                </a:lnTo>
                <a:lnTo>
                  <a:pt x="2246" y="290"/>
                </a:lnTo>
                <a:lnTo>
                  <a:pt x="2248" y="292"/>
                </a:lnTo>
                <a:lnTo>
                  <a:pt x="2248" y="296"/>
                </a:lnTo>
                <a:lnTo>
                  <a:pt x="2254" y="298"/>
                </a:lnTo>
                <a:lnTo>
                  <a:pt x="2254" y="302"/>
                </a:lnTo>
                <a:lnTo>
                  <a:pt x="2262" y="306"/>
                </a:lnTo>
                <a:lnTo>
                  <a:pt x="2268" y="310"/>
                </a:lnTo>
                <a:lnTo>
                  <a:pt x="2270" y="312"/>
                </a:lnTo>
                <a:lnTo>
                  <a:pt x="2274" y="312"/>
                </a:lnTo>
                <a:lnTo>
                  <a:pt x="2274" y="314"/>
                </a:lnTo>
                <a:lnTo>
                  <a:pt x="2270" y="316"/>
                </a:lnTo>
                <a:close/>
                <a:moveTo>
                  <a:pt x="26" y="556"/>
                </a:moveTo>
                <a:lnTo>
                  <a:pt x="26" y="556"/>
                </a:lnTo>
                <a:lnTo>
                  <a:pt x="16" y="546"/>
                </a:lnTo>
                <a:lnTo>
                  <a:pt x="12" y="548"/>
                </a:lnTo>
                <a:lnTo>
                  <a:pt x="14" y="544"/>
                </a:lnTo>
                <a:lnTo>
                  <a:pt x="14" y="542"/>
                </a:lnTo>
                <a:lnTo>
                  <a:pt x="12" y="542"/>
                </a:lnTo>
                <a:lnTo>
                  <a:pt x="10" y="542"/>
                </a:lnTo>
                <a:lnTo>
                  <a:pt x="12" y="542"/>
                </a:lnTo>
                <a:lnTo>
                  <a:pt x="8" y="546"/>
                </a:lnTo>
                <a:lnTo>
                  <a:pt x="6" y="546"/>
                </a:lnTo>
                <a:lnTo>
                  <a:pt x="4" y="554"/>
                </a:lnTo>
                <a:lnTo>
                  <a:pt x="6" y="554"/>
                </a:lnTo>
                <a:lnTo>
                  <a:pt x="4" y="556"/>
                </a:lnTo>
                <a:lnTo>
                  <a:pt x="4" y="560"/>
                </a:lnTo>
                <a:lnTo>
                  <a:pt x="0" y="562"/>
                </a:lnTo>
                <a:lnTo>
                  <a:pt x="0" y="564"/>
                </a:lnTo>
                <a:lnTo>
                  <a:pt x="4" y="568"/>
                </a:lnTo>
                <a:lnTo>
                  <a:pt x="14" y="572"/>
                </a:lnTo>
                <a:lnTo>
                  <a:pt x="26" y="574"/>
                </a:lnTo>
                <a:lnTo>
                  <a:pt x="32" y="574"/>
                </a:lnTo>
                <a:lnTo>
                  <a:pt x="40" y="574"/>
                </a:lnTo>
                <a:lnTo>
                  <a:pt x="46" y="572"/>
                </a:lnTo>
                <a:lnTo>
                  <a:pt x="44" y="560"/>
                </a:lnTo>
                <a:lnTo>
                  <a:pt x="36" y="560"/>
                </a:lnTo>
                <a:lnTo>
                  <a:pt x="30" y="558"/>
                </a:lnTo>
                <a:lnTo>
                  <a:pt x="26" y="55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  <a:prstDash val="solid"/>
            <a:rou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5" name="Oval 357"/>
          <p:cNvSpPr>
            <a:spLocks noChangeArrowheads="1"/>
          </p:cNvSpPr>
          <p:nvPr/>
        </p:nvSpPr>
        <p:spPr bwMode="auto">
          <a:xfrm>
            <a:off x="3976249" y="949264"/>
            <a:ext cx="27432" cy="27432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round/>
          </a:ln>
        </p:spPr>
        <p:txBody>
          <a:bodyPr wrap="none" lIns="0" tIns="0" rIns="0" bIns="0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64646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4450" y="766384"/>
            <a:ext cx="565150" cy="1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Moscow</a:t>
            </a:r>
            <a:endParaRPr lang="ru-RU" sz="800" b="1" dirty="0"/>
          </a:p>
        </p:txBody>
      </p:sp>
      <p:sp>
        <p:nvSpPr>
          <p:cNvPr id="7" name="Oval 357"/>
          <p:cNvSpPr>
            <a:spLocks noChangeArrowheads="1"/>
          </p:cNvSpPr>
          <p:nvPr/>
        </p:nvSpPr>
        <p:spPr bwMode="auto">
          <a:xfrm flipH="1" flipV="1">
            <a:off x="4003681" y="1121062"/>
            <a:ext cx="27432" cy="27432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round/>
          </a:ln>
        </p:spPr>
        <p:txBody>
          <a:bodyPr wrap="none" lIns="0" tIns="0" rIns="0" bIns="0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64646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3569" y="984478"/>
            <a:ext cx="770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Voronezh</a:t>
            </a:r>
            <a:endParaRPr lang="en-US" sz="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99667" y="1092200"/>
            <a:ext cx="158923" cy="305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64905" y="987574"/>
            <a:ext cx="127000" cy="183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矩形 4"/>
          <p:cNvSpPr/>
          <p:nvPr/>
        </p:nvSpPr>
        <p:spPr>
          <a:xfrm>
            <a:off x="6568838" y="1513979"/>
            <a:ext cx="256029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Voronezh is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a city and the administrative center of Voronezh Oblast,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Russia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Voronezh is considered to be the birthplace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of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the Russian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state navy and of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airborne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troops</a:t>
            </a:r>
            <a:endParaRPr lang="ru-RU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ru-RU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1,058,547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population</a:t>
            </a:r>
            <a:endParaRPr lang="ru-RU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Area </a:t>
            </a:r>
            <a:r>
              <a:rPr lang="ru-RU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600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sq. km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170" name="Picture 2" descr="Coat of arms of Voronezh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96483" y="3801531"/>
            <a:ext cx="19050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g-fotki.yandex.ru/get/68556/30348152.1e8/0_8c1e1_e5e90478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94912"/>
            <a:ext cx="6504167" cy="412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 bwMode="auto">
          <a:xfrm>
            <a:off x="6854515" y="1300344"/>
            <a:ext cx="2103247" cy="164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545" y="1188720"/>
            <a:ext cx="6795770" cy="4521200"/>
          </a:xfrm>
          <a:prstGeom prst="rect">
            <a:avLst/>
          </a:prstGeom>
          <a:noFill/>
        </p:spPr>
      </p:pic>
      <p:sp>
        <p:nvSpPr>
          <p:cNvPr id="21" name="椭圆 20"/>
          <p:cNvSpPr/>
          <p:nvPr/>
        </p:nvSpPr>
        <p:spPr>
          <a:xfrm>
            <a:off x="8351202" y="2068180"/>
            <a:ext cx="46211" cy="4621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51"/>
          <p:cNvSpPr txBox="1">
            <a:spLocks noChangeArrowheads="1"/>
          </p:cNvSpPr>
          <p:nvPr/>
        </p:nvSpPr>
        <p:spPr bwMode="auto">
          <a:xfrm>
            <a:off x="145144" y="177310"/>
            <a:ext cx="5163456" cy="57055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3668" tIns="31834" rIns="63668" bIns="31834"/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Felix Titling" panose="04060505060202020A04" pitchFamily="82" charset="0"/>
                <a:ea typeface="Cambria" panose="02040503050406030204" pitchFamily="18" charset="0"/>
                <a:cs typeface="Mongolian Baiti" panose="03000500000000000000" pitchFamily="66" charset="0"/>
              </a:rPr>
              <a:t>China-Singapore  Tianjin Eco-city</a:t>
            </a:r>
            <a:endParaRPr lang="en-US" altLang="zh-CN" sz="2800" b="1" dirty="0">
              <a:solidFill>
                <a:srgbClr val="C00000"/>
              </a:solidFill>
              <a:latin typeface="Felix Titling" panose="04060505060202020A04" pitchFamily="82" charset="0"/>
              <a:ea typeface="Cambria" panose="02040503050406030204" pitchFamily="18" charset="0"/>
              <a:cs typeface="Mongolian Baiti" panose="03000500000000000000" pitchFamily="66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5398937" y="215941"/>
            <a:ext cx="1210704" cy="93561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691116" y="3567039"/>
            <a:ext cx="238252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defTabSz="1654810" eaLnBrk="0">
              <a:spcBef>
                <a:spcPts val="6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150 km</a:t>
            </a:r>
            <a:r>
              <a:rPr lang="en-US" altLang="zh-CN" sz="1200" baseline="300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, Locates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in Eastern coast salted land of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Tianjin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City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6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13 km</a:t>
            </a:r>
            <a:r>
              <a:rPr lang="en-US" altLang="zh-CN" sz="1200" baseline="300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, the buildup area with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100,000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population  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6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The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only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National Green Development Demonstrative Area of China State Council.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 bwMode="auto">
          <a:xfrm>
            <a:off x="6854515" y="1300344"/>
            <a:ext cx="2103247" cy="164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李爽微信\咨询部标准文档\项目文件夹\ISSCC\会议PPT制作\未来城高清照片\绿色生态展2\Y-201507-园区俯拍图-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" y="1197610"/>
            <a:ext cx="6760845" cy="45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appdata\roaming\360se6\User Data\temp\f29c812749ff727696998f4ad2eb42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5257" y="65817"/>
            <a:ext cx="1189259" cy="1144186"/>
          </a:xfrm>
          <a:prstGeom prst="rect">
            <a:avLst/>
          </a:prstGeom>
          <a:noFill/>
        </p:spPr>
      </p:pic>
      <p:sp>
        <p:nvSpPr>
          <p:cNvPr id="14" name="文本框 51"/>
          <p:cNvSpPr txBox="1">
            <a:spLocks noChangeArrowheads="1"/>
          </p:cNvSpPr>
          <p:nvPr/>
        </p:nvSpPr>
        <p:spPr bwMode="auto">
          <a:xfrm>
            <a:off x="145144" y="151144"/>
            <a:ext cx="5163456" cy="57055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3668" tIns="31834" rIns="63668" bIns="31834"/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Felix Titling" panose="04060505060202020A04" pitchFamily="82" charset="0"/>
                <a:ea typeface="Cambria" panose="02040503050406030204" pitchFamily="18" charset="0"/>
                <a:cs typeface="Mongolian Baiti" panose="03000500000000000000" pitchFamily="66" charset="0"/>
              </a:rPr>
              <a:t>Beijing future science  park</a:t>
            </a:r>
            <a:endParaRPr lang="en-US" altLang="zh-CN" sz="2800" b="1" dirty="0" smtClean="0">
              <a:solidFill>
                <a:srgbClr val="C00000"/>
              </a:solidFill>
              <a:latin typeface="Felix Titling" panose="04060505060202020A04" pitchFamily="82" charset="0"/>
              <a:ea typeface="Cambria" panose="02040503050406030204" pitchFamily="18" charset="0"/>
              <a:cs typeface="Mongolian Baiti" panose="03000500000000000000" pitchFamily="66" charset="0"/>
            </a:endParaRPr>
          </a:p>
        </p:txBody>
      </p:sp>
      <p:sp>
        <p:nvSpPr>
          <p:cNvPr id="21" name="五角星 20"/>
          <p:cNvSpPr/>
          <p:nvPr/>
        </p:nvSpPr>
        <p:spPr>
          <a:xfrm>
            <a:off x="8265948" y="2026098"/>
            <a:ext cx="46211" cy="46211"/>
          </a:xfrm>
          <a:prstGeom prst="star5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770370" y="3575050"/>
            <a:ext cx="230695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defTabSz="1654810" eaLnBrk="0">
              <a:spcBef>
                <a:spcPts val="6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10km</a:t>
            </a:r>
            <a:r>
              <a:rPr lang="en-US" altLang="zh-CN" sz="1200" baseline="30000" dirty="0"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2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，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 in the northeastern satellite science business district of Beijing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  <a:sym typeface="Calibri" panose="020F0502020204030204" pitchFamily="34" charset="0"/>
            </a:endParaRPr>
          </a:p>
          <a:p>
            <a:pPr marL="358775" indent="-358775" defTabSz="1654810" eaLnBrk="0">
              <a:spcBef>
                <a:spcPts val="6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100,000 population;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  <a:sym typeface="Calibri" panose="020F0502020204030204" pitchFamily="34" charset="0"/>
            </a:endParaRPr>
          </a:p>
          <a:p>
            <a:pPr marL="358775" indent="-358775" defTabSz="1654810" eaLnBrk="0">
              <a:spcBef>
                <a:spcPts val="6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One of the three major scientific cities of China State Council.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"/>
          <p:cNvSpPr/>
          <p:nvPr/>
        </p:nvSpPr>
        <p:spPr>
          <a:xfrm flipH="1">
            <a:off x="0" y="1240780"/>
            <a:ext cx="9144000" cy="44742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713105">
              <a:defRPr/>
            </a:pPr>
            <a:endParaRPr lang="zh-CN" altLang="en-US" sz="140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" name="PA-文本框 1"/>
          <p:cNvSpPr txBox="1"/>
          <p:nvPr>
            <p:custDataLst>
              <p:tags r:id="rId1"/>
            </p:custDataLst>
          </p:nvPr>
        </p:nvSpPr>
        <p:spPr>
          <a:xfrm>
            <a:off x="695922" y="164951"/>
            <a:ext cx="5858160" cy="992584"/>
          </a:xfrm>
          <a:prstGeom prst="rect">
            <a:avLst/>
          </a:prstGeom>
        </p:spPr>
        <p:txBody>
          <a:bodyPr vert="horz" lIns="95091" tIns="47545" rIns="95091" bIns="47545" rtlCol="0">
            <a:normAutofit fontScale="70000" lnSpcReduction="20000"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rgbClr val="006D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zh-CN" dirty="0"/>
              <a:t>Resolution </a:t>
            </a:r>
            <a:r>
              <a:rPr lang="en-US" altLang="zh-CN" dirty="0" smtClean="0"/>
              <a:t>of </a:t>
            </a:r>
            <a:endParaRPr lang="en-US" altLang="zh-CN" dirty="0"/>
          </a:p>
          <a:p>
            <a:r>
              <a:rPr lang="en-US" altLang="zh-CN" dirty="0" smtClean="0"/>
              <a:t>TDM 1</a:t>
            </a:r>
            <a:r>
              <a:rPr lang="en-US" dirty="0" smtClean="0"/>
              <a:t>st </a:t>
            </a:r>
            <a:r>
              <a:rPr lang="en-US" dirty="0"/>
              <a:t>Preparation </a:t>
            </a:r>
            <a:r>
              <a:rPr lang="en-US" dirty="0" smtClean="0"/>
              <a:t>Meeting </a:t>
            </a:r>
            <a:r>
              <a:rPr lang="en-US" dirty="0"/>
              <a:t>Beijing, </a:t>
            </a:r>
            <a:r>
              <a:rPr lang="en-US" dirty="0" smtClean="0"/>
              <a:t>Jan. </a:t>
            </a:r>
            <a:r>
              <a:rPr lang="en-US" dirty="0"/>
              <a:t>2018</a:t>
            </a:r>
            <a:endParaRPr lang="en-GB" dirty="0"/>
          </a:p>
        </p:txBody>
      </p:sp>
      <p:sp>
        <p:nvSpPr>
          <p:cNvPr id="7" name="矩形 6"/>
          <p:cNvSpPr/>
          <p:nvPr/>
        </p:nvSpPr>
        <p:spPr>
          <a:xfrm>
            <a:off x="176560" y="1402000"/>
            <a:ext cx="8521815" cy="225723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579755" indent="-356870">
              <a:spcBef>
                <a:spcPts val="935"/>
              </a:spcBef>
              <a:buFont typeface="+mj-lt"/>
              <a:buAutoNum type="arabicPeriod"/>
            </a:pP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cceptance 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procedure for 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new member 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entering with experimentation, information collection and feedback. </a:t>
            </a:r>
            <a:b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579755" indent="-356870">
              <a:spcBef>
                <a:spcPts val="935"/>
              </a:spcBef>
              <a:buFont typeface="+mj-lt"/>
              <a:buAutoNum type="arabicPeriod"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three points included:</a:t>
            </a: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802640" lvl="1" indent="-222885">
              <a:spcBef>
                <a:spcPts val="935"/>
              </a:spcBef>
              <a:buFont typeface="Courier New" panose="02070309020205020404" charset="0"/>
              <a:buChar char="o"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Small 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and medium-sized cities topic 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中小城市议题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802640" lvl="1" indent="-222885">
              <a:spcBef>
                <a:spcPts val="935"/>
              </a:spcBef>
              <a:buFont typeface="Courier New" panose="02070309020205020404" charset="0"/>
              <a:buChar char="o"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Provide infrastructure and services for the senior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citizen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为老年人提供基础设施和服务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802640" lvl="1" indent="-222885">
              <a:spcBef>
                <a:spcPts val="935"/>
              </a:spcBef>
              <a:buFont typeface="Courier New" panose="02070309020205020404" charset="0"/>
              <a:buChar char="o"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the Beijing </a:t>
            </a: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– Hangzhou</a:t>
            </a:r>
            <a:r>
              <a:rPr lang="zh-CN" alt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Grand 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Canal concept 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京杭大运河设想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矩形 2"/>
          <p:cNvSpPr/>
          <p:nvPr/>
        </p:nvSpPr>
        <p:spPr>
          <a:xfrm>
            <a:off x="391175" y="4057336"/>
            <a:ext cx="8718100" cy="1244136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363855" indent="-356870">
              <a:spcBef>
                <a:spcPts val="470"/>
              </a:spcBef>
              <a:buFont typeface="+mj-lt"/>
              <a:buAutoNum type="arabicPeriod" startAt="3"/>
            </a:pP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Dr. Bernard GINDROZ is the Chairman, and Ms. SHAO Xinhua was authorized as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the first Secretary General of ISSCC with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term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of 5 years.</a:t>
            </a:r>
            <a:endParaRPr lang="en-US" altLang="zh-CN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lvl="1"/>
            <a:endParaRPr lang="en-US" altLang="zh-CN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363855" indent="-356870">
              <a:spcBef>
                <a:spcPts val="470"/>
              </a:spcBef>
              <a:buFont typeface="+mj-lt"/>
              <a:buAutoNum type="arabicPeriod" startAt="4"/>
            </a:pP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Held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the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</a:t>
            </a:r>
            <a:r>
              <a:rPr lang="en-US" altLang="zh-CN" sz="1600" baseline="300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nd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club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conference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in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2018,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time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and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place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to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be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decided.</a:t>
            </a:r>
            <a:endParaRPr lang="en-US" altLang="zh-CN" sz="160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lvl="1"/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2"/>
          <p:cNvSpPr/>
          <p:nvPr/>
        </p:nvSpPr>
        <p:spPr>
          <a:xfrm>
            <a:off x="382494" y="4984935"/>
            <a:ext cx="8718100" cy="256686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363855" indent="-356870">
              <a:spcBef>
                <a:spcPts val="470"/>
              </a:spcBef>
              <a:buFont typeface="+mj-lt"/>
              <a:buAutoNum type="arabicPeriod" startAt="4"/>
            </a:pP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 bwMode="auto">
          <a:xfrm>
            <a:off x="6854515" y="1300344"/>
            <a:ext cx="2103247" cy="164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 bwMode="auto">
          <a:xfrm>
            <a:off x="0" y="1177296"/>
            <a:ext cx="6642100" cy="45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602" y="262150"/>
            <a:ext cx="1770353" cy="784676"/>
          </a:xfrm>
          <a:prstGeom prst="rect">
            <a:avLst/>
          </a:prstGeom>
          <a:ln w="88900" cap="sq" cmpd="thickThin">
            <a:noFill/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文本框 51"/>
          <p:cNvSpPr txBox="1">
            <a:spLocks noChangeArrowheads="1"/>
          </p:cNvSpPr>
          <p:nvPr/>
        </p:nvSpPr>
        <p:spPr bwMode="auto">
          <a:xfrm>
            <a:off x="145144" y="272722"/>
            <a:ext cx="5163456" cy="57055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3668" tIns="31834" rIns="63668" bIns="31834"/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C00000"/>
                </a:solidFill>
                <a:latin typeface="Felix Titling" panose="04060505060202020A04" pitchFamily="82" charset="0"/>
                <a:ea typeface="Cambria" panose="02040503050406030204" pitchFamily="18" charset="0"/>
                <a:cs typeface="Mongolian Baiti" panose="03000500000000000000" pitchFamily="66" charset="0"/>
              </a:rPr>
              <a:t>Hangzhou CBD</a:t>
            </a:r>
            <a:endParaRPr lang="en-US" altLang="zh-CN" sz="3600" b="1" dirty="0" smtClean="0">
              <a:solidFill>
                <a:srgbClr val="C00000"/>
              </a:solidFill>
              <a:latin typeface="Felix Titling" panose="04060505060202020A04" pitchFamily="82" charset="0"/>
              <a:ea typeface="Cambria" panose="02040503050406030204" pitchFamily="18" charset="0"/>
              <a:cs typeface="Mongolian Baiti" panose="03000500000000000000" pitchFamily="66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387068" y="2379537"/>
            <a:ext cx="46211" cy="4621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642100" y="3130298"/>
            <a:ext cx="256029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654810" eaLnBrk="0">
              <a:spcBef>
                <a:spcPts val="1200"/>
              </a:spcBef>
              <a:buClr>
                <a:srgbClr val="1F3F5F"/>
              </a:buClr>
              <a:tabLst>
                <a:tab pos="290195" algn="l"/>
              </a:tabLst>
              <a:defRPr/>
            </a:pP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4 km</a:t>
            </a:r>
            <a:r>
              <a:rPr lang="en-US" altLang="zh-CN" sz="1200" baseline="300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located in Jiang </a:t>
            </a:r>
            <a:r>
              <a:rPr lang="en-US" altLang="zh-CN" sz="1200" dirty="0" err="1">
                <a:latin typeface="微软雅黑" panose="020B0503020204020204" charset="-122"/>
                <a:ea typeface="微软雅黑" panose="020B0503020204020204" charset="-122"/>
              </a:rPr>
              <a:t>gan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 district of the eastern part of Hangzhou City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70,000 population;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The political, economic , cultural and communication hubs of Hangzhou, China. 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bluepath\Desktop\山西孝义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416049"/>
            <a:ext cx="6642100" cy="429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51"/>
          <p:cNvSpPr txBox="1">
            <a:spLocks noChangeArrowheads="1"/>
          </p:cNvSpPr>
          <p:nvPr/>
        </p:nvSpPr>
        <p:spPr bwMode="auto">
          <a:xfrm>
            <a:off x="145144" y="272722"/>
            <a:ext cx="5163456" cy="57055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3668" tIns="31834" rIns="63668" bIns="31834"/>
          <a:lstStyle/>
          <a:p>
            <a:pPr>
              <a:lnSpc>
                <a:spcPct val="120000"/>
              </a:lnSpc>
            </a:pPr>
            <a:r>
              <a:rPr lang="en-US" altLang="zh-CN" sz="3600" b="1" dirty="0" err="1" smtClean="0">
                <a:solidFill>
                  <a:srgbClr val="C00000"/>
                </a:solidFill>
                <a:latin typeface="Felix Titling" panose="04060505060202020A04" pitchFamily="82" charset="0"/>
                <a:ea typeface="Cambria" panose="02040503050406030204" pitchFamily="18" charset="0"/>
                <a:cs typeface="Mongolian Baiti" panose="03000500000000000000" pitchFamily="66" charset="0"/>
              </a:rPr>
              <a:t>Xiaoyi</a:t>
            </a:r>
            <a:endParaRPr lang="en-US" altLang="zh-CN" sz="3600" b="1" dirty="0" smtClean="0">
              <a:solidFill>
                <a:srgbClr val="C00000"/>
              </a:solidFill>
              <a:latin typeface="Felix Titling" panose="04060505060202020A04" pitchFamily="82" charset="0"/>
              <a:ea typeface="Cambria" panose="02040503050406030204" pitchFamily="18" charset="0"/>
              <a:cs typeface="Mongolian Baiti" panose="03000500000000000000" pitchFamily="66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179" y="1210675"/>
            <a:ext cx="2524821" cy="24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221355" y="2410235"/>
            <a:ext cx="7567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 smtClean="0"/>
              <a:t>Xiaoyi</a:t>
            </a:r>
            <a:r>
              <a:rPr lang="en-US" sz="800" b="1" dirty="0" smtClean="0"/>
              <a:t> city</a:t>
            </a:r>
            <a:endParaRPr lang="en-US" sz="800" b="1" dirty="0"/>
          </a:p>
        </p:txBody>
      </p:sp>
      <p:sp>
        <p:nvSpPr>
          <p:cNvPr id="13" name="椭圆 12"/>
          <p:cNvSpPr/>
          <p:nvPr/>
        </p:nvSpPr>
        <p:spPr>
          <a:xfrm>
            <a:off x="8158999" y="2500039"/>
            <a:ext cx="46211" cy="4621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642100" y="3257514"/>
            <a:ext cx="25602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654810" eaLnBrk="0">
              <a:spcBef>
                <a:spcPts val="1200"/>
              </a:spcBef>
              <a:buClr>
                <a:srgbClr val="1F3F5F"/>
              </a:buClr>
              <a:tabLst>
                <a:tab pos="290195" algn="l"/>
              </a:tabLst>
              <a:defRPr/>
            </a:pP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located in the central part of Shanxi, under the </a:t>
            </a:r>
            <a:r>
              <a:rPr lang="en-US" altLang="zh-CN" sz="1200" dirty="0" err="1">
                <a:latin typeface="微软雅黑" panose="020B0503020204020204" charset="-122"/>
                <a:ea typeface="微软雅黑" panose="020B0503020204020204" charset="-122"/>
              </a:rPr>
              <a:t>Lvliang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 Mountain, on the bank of Surabaya, 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500,000 population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58775" indent="-358775" defTabSz="1654810" eaLnBrk="0">
              <a:spcBef>
                <a:spcPts val="1200"/>
              </a:spcBef>
              <a:buClr>
                <a:srgbClr val="1F3F5F"/>
              </a:buClr>
              <a:buFont typeface="微软雅黑" panose="020B0503020204020204" charset="-122"/>
              <a:buChar char="〇"/>
              <a:tabLst>
                <a:tab pos="290195" algn="l"/>
              </a:tabLst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It is located in the Taiyuan economic circle 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node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91281" y="218322"/>
            <a:ext cx="4450556" cy="3627025"/>
            <a:chOff x="3813732" y="401256"/>
            <a:chExt cx="4923220" cy="3794060"/>
          </a:xfrm>
        </p:grpSpPr>
        <p:sp>
          <p:nvSpPr>
            <p:cNvPr id="10" name="椭圆 9"/>
            <p:cNvSpPr/>
            <p:nvPr/>
          </p:nvSpPr>
          <p:spPr>
            <a:xfrm>
              <a:off x="4675267" y="2990860"/>
              <a:ext cx="1204456" cy="1204456"/>
            </a:xfrm>
            <a:prstGeom prst="ellipse">
              <a:avLst/>
            </a:prstGeom>
            <a:solidFill>
              <a:srgbClr val="E7E5E5"/>
            </a:solidFill>
            <a:ln>
              <a:noFill/>
            </a:ln>
            <a:effectLst>
              <a:outerShdw blurRad="4445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813732" y="2118065"/>
              <a:ext cx="1488873" cy="1488873"/>
            </a:xfrm>
            <a:prstGeom prst="ellipse">
              <a:avLst/>
            </a:prstGeom>
            <a:solidFill>
              <a:srgbClr val="E7E5E5"/>
            </a:solidFill>
            <a:ln>
              <a:noFill/>
            </a:ln>
            <a:effectLst>
              <a:outerShdw blurRad="4445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329791" y="401256"/>
              <a:ext cx="3532418" cy="3532418"/>
            </a:xfrm>
            <a:prstGeom prst="ellipse">
              <a:avLst/>
            </a:prstGeom>
            <a:ln>
              <a:noFill/>
            </a:ln>
            <a:effectLst>
              <a:outerShdw blurRad="2667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7165923" y="681855"/>
              <a:ext cx="1006252" cy="1006252"/>
            </a:xfrm>
            <a:prstGeom prst="ellipse">
              <a:avLst/>
            </a:prstGeom>
            <a:solidFill>
              <a:srgbClr val="E7E5E5"/>
            </a:solidFill>
            <a:ln>
              <a:noFill/>
            </a:ln>
            <a:effectLst>
              <a:outerShdw blurRad="4445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132964" y="1584671"/>
              <a:ext cx="603988" cy="603988"/>
            </a:xfrm>
            <a:prstGeom prst="ellipse">
              <a:avLst/>
            </a:prstGeom>
            <a:ln>
              <a:noFill/>
            </a:ln>
            <a:effectLst>
              <a:outerShdw blurRad="2667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581044" y="3528290"/>
              <a:ext cx="275091" cy="275091"/>
            </a:xfrm>
            <a:prstGeom prst="ellipse">
              <a:avLst/>
            </a:prstGeom>
            <a:ln>
              <a:noFill/>
            </a:ln>
            <a:effectLst>
              <a:outerShdw blurRad="2667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059036" y="3720823"/>
              <a:ext cx="441212" cy="441211"/>
            </a:xfrm>
            <a:prstGeom prst="ellipse">
              <a:avLst/>
            </a:prstGeom>
            <a:ln>
              <a:noFill/>
            </a:ln>
            <a:effectLst>
              <a:outerShdw blurRad="2667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7975999" y="2511730"/>
              <a:ext cx="441212" cy="441211"/>
            </a:xfrm>
            <a:prstGeom prst="ellipse">
              <a:avLst/>
            </a:prstGeom>
            <a:ln>
              <a:noFill/>
            </a:ln>
            <a:effectLst>
              <a:outerShdw blurRad="2667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文本框 51"/>
          <p:cNvSpPr txBox="1">
            <a:spLocks noChangeArrowheads="1"/>
          </p:cNvSpPr>
          <p:nvPr/>
        </p:nvSpPr>
        <p:spPr bwMode="auto">
          <a:xfrm>
            <a:off x="161666" y="3963006"/>
            <a:ext cx="7260058" cy="5705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3668" tIns="31834" rIns="63668" bIns="31834"/>
          <a:lstStyle/>
          <a:p>
            <a:pPr>
              <a:lnSpc>
                <a:spcPct val="120000"/>
              </a:lnSpc>
            </a:pPr>
            <a:r>
              <a:rPr lang="en-US" altLang="zh-CN" sz="2500" b="1" dirty="0" smtClean="0">
                <a:solidFill>
                  <a:schemeClr val="tx2">
                    <a:lumMod val="75000"/>
                  </a:schemeClr>
                </a:solidFill>
                <a:latin typeface="Mongolian Baiti" panose="03000500000000000000" pitchFamily="66" charset="0"/>
                <a:ea typeface="MS PGothic" panose="020B0600070205080204" pitchFamily="34" charset="-128"/>
                <a:cs typeface="Mongolian Baiti" panose="03000500000000000000" pitchFamily="66" charset="0"/>
              </a:rPr>
              <a:t>International </a:t>
            </a:r>
            <a:r>
              <a:rPr lang="en-US" altLang="zh-CN" sz="2500" b="1" dirty="0">
                <a:solidFill>
                  <a:schemeClr val="tx2">
                    <a:lumMod val="75000"/>
                  </a:schemeClr>
                </a:solidFill>
                <a:latin typeface="Mongolian Baiti" panose="03000500000000000000" pitchFamily="66" charset="0"/>
                <a:ea typeface="MS PGothic" panose="020B0600070205080204" pitchFamily="34" charset="-128"/>
                <a:cs typeface="Mongolian Baiti" panose="03000500000000000000" pitchFamily="66" charset="0"/>
              </a:rPr>
              <a:t>Smart Sustainable City </a:t>
            </a:r>
            <a:r>
              <a:rPr lang="en-US" altLang="zh-CN" sz="2500" b="1" dirty="0" smtClean="0">
                <a:solidFill>
                  <a:schemeClr val="tx2">
                    <a:lumMod val="75000"/>
                  </a:schemeClr>
                </a:solidFill>
                <a:latin typeface="Mongolian Baiti" panose="03000500000000000000" pitchFamily="66" charset="0"/>
                <a:ea typeface="MS PGothic" panose="020B0600070205080204" pitchFamily="34" charset="-128"/>
                <a:cs typeface="Mongolian Baiti" panose="03000500000000000000" pitchFamily="66" charset="0"/>
              </a:rPr>
              <a:t>Club</a:t>
            </a:r>
            <a:endParaRPr lang="en-US" altLang="zh-CN" sz="1600" b="1" spc="468" dirty="0">
              <a:solidFill>
                <a:schemeClr val="tx2">
                  <a:lumMod val="75000"/>
                </a:schemeClr>
              </a:solidFill>
              <a:latin typeface="Mongolian Baiti" panose="03000500000000000000" pitchFamily="66" charset="0"/>
              <a:ea typeface="MS PGothic" panose="020B0600070205080204" pitchFamily="34" charset="-128"/>
              <a:cs typeface="Mongolian Baiti" panose="03000500000000000000" pitchFamily="66" charset="0"/>
            </a:endParaRPr>
          </a:p>
        </p:txBody>
      </p:sp>
      <p:pic>
        <p:nvPicPr>
          <p:cNvPr id="20" name="图片 19" descr="C:\Users\Administrator\Desktop\180713-加三片叶子\02-ai\牌子修改稿 2-02.pn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791223" y="173238"/>
            <a:ext cx="1047208" cy="970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7899828" y="164388"/>
          <a:ext cx="1061957" cy="98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2" imgW="1524000" imgH="1400175" progId="MSPhotoEd.3">
                  <p:embed/>
                </p:oleObj>
              </mc:Choice>
              <mc:Fallback>
                <p:oleObj name="" r:id="rId2" imgW="1524000" imgH="1400175" progId="MSPhotoEd.3">
                  <p:embed/>
                  <p:pic>
                    <p:nvPicPr>
                      <p:cNvPr id="0" name="图片 30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828" y="164388"/>
                        <a:ext cx="1061957" cy="9882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51"/>
          <p:cNvSpPr txBox="1">
            <a:spLocks noChangeArrowheads="1"/>
          </p:cNvSpPr>
          <p:nvPr/>
        </p:nvSpPr>
        <p:spPr bwMode="auto">
          <a:xfrm>
            <a:off x="2384887" y="2047797"/>
            <a:ext cx="8164016" cy="57055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3668" tIns="31834" rIns="63668" bIns="31834"/>
          <a:lstStyle/>
          <a:p>
            <a:pPr algn="ctr">
              <a:lnSpc>
                <a:spcPct val="120000"/>
              </a:lnSpc>
            </a:pPr>
            <a:r>
              <a:rPr lang="en-US" altLang="zh-CN" sz="4000" b="1" dirty="0" smtClean="0">
                <a:solidFill>
                  <a:srgbClr val="C00000"/>
                </a:solidFill>
                <a:latin typeface="Felix Titling" panose="04060505060202020A04" pitchFamily="82" charset="0"/>
                <a:ea typeface="Cambria" panose="02040503050406030204" pitchFamily="18" charset="0"/>
                <a:cs typeface="Mongolian Baiti" panose="03000500000000000000" pitchFamily="66" charset="0"/>
              </a:rPr>
              <a:t>Closing remarks</a:t>
            </a:r>
            <a:endParaRPr lang="en-US" altLang="zh-CN" sz="4000" b="1" dirty="0" smtClean="0">
              <a:solidFill>
                <a:srgbClr val="C00000"/>
              </a:solidFill>
              <a:latin typeface="Felix Titling" panose="04060505060202020A04" pitchFamily="82" charset="0"/>
              <a:ea typeface="Cambria" panose="02040503050406030204" pitchFamily="18" charset="0"/>
              <a:cs typeface="Mongolian Baiti" panose="03000500000000000000" pitchFamily="66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95305" y="1502696"/>
            <a:ext cx="1953136" cy="848675"/>
            <a:chOff x="2855913" y="-477838"/>
            <a:chExt cx="5757862" cy="2501900"/>
          </a:xfrm>
          <a:solidFill>
            <a:schemeClr val="bg1"/>
          </a:solidFill>
        </p:grpSpPr>
        <p:sp>
          <p:nvSpPr>
            <p:cNvPr id="25" name="Freeform 5"/>
            <p:cNvSpPr/>
            <p:nvPr userDrawn="1"/>
          </p:nvSpPr>
          <p:spPr bwMode="auto">
            <a:xfrm>
              <a:off x="2855913" y="76200"/>
              <a:ext cx="1317625" cy="1687513"/>
            </a:xfrm>
            <a:custGeom>
              <a:avLst/>
              <a:gdLst>
                <a:gd name="T0" fmla="*/ 557 w 702"/>
                <a:gd name="T1" fmla="*/ 136 h 898"/>
                <a:gd name="T2" fmla="*/ 681 w 702"/>
                <a:gd name="T3" fmla="*/ 72 h 898"/>
                <a:gd name="T4" fmla="*/ 700 w 702"/>
                <a:gd name="T5" fmla="*/ 55 h 898"/>
                <a:gd name="T6" fmla="*/ 673 w 702"/>
                <a:gd name="T7" fmla="*/ 31 h 898"/>
                <a:gd name="T8" fmla="*/ 656 w 702"/>
                <a:gd name="T9" fmla="*/ 16 h 898"/>
                <a:gd name="T10" fmla="*/ 569 w 702"/>
                <a:gd name="T11" fmla="*/ 21 h 898"/>
                <a:gd name="T12" fmla="*/ 286 w 702"/>
                <a:gd name="T13" fmla="*/ 79 h 898"/>
                <a:gd name="T14" fmla="*/ 38 w 702"/>
                <a:gd name="T15" fmla="*/ 130 h 898"/>
                <a:gd name="T16" fmla="*/ 4 w 702"/>
                <a:gd name="T17" fmla="*/ 193 h 898"/>
                <a:gd name="T18" fmla="*/ 34 w 702"/>
                <a:gd name="T19" fmla="*/ 231 h 898"/>
                <a:gd name="T20" fmla="*/ 216 w 702"/>
                <a:gd name="T21" fmla="*/ 210 h 898"/>
                <a:gd name="T22" fmla="*/ 381 w 702"/>
                <a:gd name="T23" fmla="*/ 176 h 898"/>
                <a:gd name="T24" fmla="*/ 374 w 702"/>
                <a:gd name="T25" fmla="*/ 216 h 898"/>
                <a:gd name="T26" fmla="*/ 351 w 702"/>
                <a:gd name="T27" fmla="*/ 487 h 898"/>
                <a:gd name="T28" fmla="*/ 338 w 702"/>
                <a:gd name="T29" fmla="*/ 716 h 898"/>
                <a:gd name="T30" fmla="*/ 329 w 702"/>
                <a:gd name="T31" fmla="*/ 755 h 898"/>
                <a:gd name="T32" fmla="*/ 350 w 702"/>
                <a:gd name="T33" fmla="*/ 771 h 898"/>
                <a:gd name="T34" fmla="*/ 350 w 702"/>
                <a:gd name="T35" fmla="*/ 799 h 898"/>
                <a:gd name="T36" fmla="*/ 345 w 702"/>
                <a:gd name="T37" fmla="*/ 843 h 898"/>
                <a:gd name="T38" fmla="*/ 358 w 702"/>
                <a:gd name="T39" fmla="*/ 840 h 898"/>
                <a:gd name="T40" fmla="*/ 397 w 702"/>
                <a:gd name="T41" fmla="*/ 885 h 898"/>
                <a:gd name="T42" fmla="*/ 402 w 702"/>
                <a:gd name="T43" fmla="*/ 896 h 898"/>
                <a:gd name="T44" fmla="*/ 412 w 702"/>
                <a:gd name="T45" fmla="*/ 870 h 898"/>
                <a:gd name="T46" fmla="*/ 427 w 702"/>
                <a:gd name="T47" fmla="*/ 828 h 898"/>
                <a:gd name="T48" fmla="*/ 444 w 702"/>
                <a:gd name="T49" fmla="*/ 704 h 898"/>
                <a:gd name="T50" fmla="*/ 534 w 702"/>
                <a:gd name="T51" fmla="*/ 164 h 898"/>
                <a:gd name="T52" fmla="*/ 557 w 702"/>
                <a:gd name="T53" fmla="*/ 1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2" h="898">
                  <a:moveTo>
                    <a:pt x="557" y="136"/>
                  </a:moveTo>
                  <a:cubicBezTo>
                    <a:pt x="599" y="117"/>
                    <a:pt x="649" y="111"/>
                    <a:pt x="681" y="72"/>
                  </a:cubicBezTo>
                  <a:cubicBezTo>
                    <a:pt x="686" y="65"/>
                    <a:pt x="702" y="68"/>
                    <a:pt x="700" y="55"/>
                  </a:cubicBezTo>
                  <a:cubicBezTo>
                    <a:pt x="698" y="40"/>
                    <a:pt x="685" y="35"/>
                    <a:pt x="673" y="31"/>
                  </a:cubicBezTo>
                  <a:cubicBezTo>
                    <a:pt x="666" y="27"/>
                    <a:pt x="680" y="0"/>
                    <a:pt x="656" y="16"/>
                  </a:cubicBezTo>
                  <a:cubicBezTo>
                    <a:pt x="627" y="16"/>
                    <a:pt x="598" y="15"/>
                    <a:pt x="569" y="21"/>
                  </a:cubicBezTo>
                  <a:cubicBezTo>
                    <a:pt x="475" y="41"/>
                    <a:pt x="380" y="60"/>
                    <a:pt x="286" y="79"/>
                  </a:cubicBezTo>
                  <a:cubicBezTo>
                    <a:pt x="203" y="96"/>
                    <a:pt x="121" y="114"/>
                    <a:pt x="38" y="130"/>
                  </a:cubicBezTo>
                  <a:cubicBezTo>
                    <a:pt x="0" y="138"/>
                    <a:pt x="7" y="167"/>
                    <a:pt x="4" y="193"/>
                  </a:cubicBezTo>
                  <a:cubicBezTo>
                    <a:pt x="1" y="216"/>
                    <a:pt x="12" y="226"/>
                    <a:pt x="34" y="231"/>
                  </a:cubicBezTo>
                  <a:cubicBezTo>
                    <a:pt x="98" y="247"/>
                    <a:pt x="156" y="221"/>
                    <a:pt x="216" y="210"/>
                  </a:cubicBezTo>
                  <a:cubicBezTo>
                    <a:pt x="271" y="201"/>
                    <a:pt x="324" y="180"/>
                    <a:pt x="381" y="176"/>
                  </a:cubicBezTo>
                  <a:cubicBezTo>
                    <a:pt x="378" y="192"/>
                    <a:pt x="375" y="204"/>
                    <a:pt x="374" y="216"/>
                  </a:cubicBezTo>
                  <a:cubicBezTo>
                    <a:pt x="362" y="306"/>
                    <a:pt x="365" y="397"/>
                    <a:pt x="351" y="487"/>
                  </a:cubicBezTo>
                  <a:cubicBezTo>
                    <a:pt x="338" y="562"/>
                    <a:pt x="341" y="640"/>
                    <a:pt x="338" y="716"/>
                  </a:cubicBezTo>
                  <a:cubicBezTo>
                    <a:pt x="335" y="729"/>
                    <a:pt x="333" y="742"/>
                    <a:pt x="329" y="755"/>
                  </a:cubicBezTo>
                  <a:cubicBezTo>
                    <a:pt x="324" y="776"/>
                    <a:pt x="336" y="774"/>
                    <a:pt x="350" y="771"/>
                  </a:cubicBezTo>
                  <a:cubicBezTo>
                    <a:pt x="345" y="781"/>
                    <a:pt x="350" y="790"/>
                    <a:pt x="350" y="799"/>
                  </a:cubicBezTo>
                  <a:cubicBezTo>
                    <a:pt x="344" y="813"/>
                    <a:pt x="341" y="829"/>
                    <a:pt x="345" y="843"/>
                  </a:cubicBezTo>
                  <a:cubicBezTo>
                    <a:pt x="349" y="859"/>
                    <a:pt x="352" y="835"/>
                    <a:pt x="358" y="840"/>
                  </a:cubicBezTo>
                  <a:cubicBezTo>
                    <a:pt x="381" y="847"/>
                    <a:pt x="379" y="875"/>
                    <a:pt x="397" y="885"/>
                  </a:cubicBezTo>
                  <a:cubicBezTo>
                    <a:pt x="397" y="889"/>
                    <a:pt x="398" y="898"/>
                    <a:pt x="402" y="896"/>
                  </a:cubicBezTo>
                  <a:cubicBezTo>
                    <a:pt x="413" y="891"/>
                    <a:pt x="411" y="879"/>
                    <a:pt x="412" y="870"/>
                  </a:cubicBezTo>
                  <a:cubicBezTo>
                    <a:pt x="424" y="858"/>
                    <a:pt x="425" y="842"/>
                    <a:pt x="427" y="828"/>
                  </a:cubicBezTo>
                  <a:cubicBezTo>
                    <a:pt x="433" y="787"/>
                    <a:pt x="438" y="745"/>
                    <a:pt x="444" y="704"/>
                  </a:cubicBezTo>
                  <a:cubicBezTo>
                    <a:pt x="467" y="523"/>
                    <a:pt x="495" y="342"/>
                    <a:pt x="534" y="164"/>
                  </a:cubicBezTo>
                  <a:cubicBezTo>
                    <a:pt x="537" y="149"/>
                    <a:pt x="541" y="143"/>
                    <a:pt x="557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</a:endParaRPr>
            </a:p>
          </p:txBody>
        </p:sp>
        <p:sp>
          <p:nvSpPr>
            <p:cNvPr id="26" name="Freeform 6"/>
            <p:cNvSpPr/>
            <p:nvPr userDrawn="1"/>
          </p:nvSpPr>
          <p:spPr bwMode="auto">
            <a:xfrm>
              <a:off x="5822950" y="-236538"/>
              <a:ext cx="796925" cy="1274763"/>
            </a:xfrm>
            <a:custGeom>
              <a:avLst/>
              <a:gdLst>
                <a:gd name="T0" fmla="*/ 70 w 425"/>
                <a:gd name="T1" fmla="*/ 666 h 678"/>
                <a:gd name="T2" fmla="*/ 102 w 425"/>
                <a:gd name="T3" fmla="*/ 625 h 678"/>
                <a:gd name="T4" fmla="*/ 140 w 425"/>
                <a:gd name="T5" fmla="*/ 469 h 678"/>
                <a:gd name="T6" fmla="*/ 199 w 425"/>
                <a:gd name="T7" fmla="*/ 577 h 678"/>
                <a:gd name="T8" fmla="*/ 248 w 425"/>
                <a:gd name="T9" fmla="*/ 639 h 678"/>
                <a:gd name="T10" fmla="*/ 383 w 425"/>
                <a:gd name="T11" fmla="*/ 548 h 678"/>
                <a:gd name="T12" fmla="*/ 392 w 425"/>
                <a:gd name="T13" fmla="*/ 470 h 678"/>
                <a:gd name="T14" fmla="*/ 395 w 425"/>
                <a:gd name="T15" fmla="*/ 377 h 678"/>
                <a:gd name="T16" fmla="*/ 414 w 425"/>
                <a:gd name="T17" fmla="*/ 160 h 678"/>
                <a:gd name="T18" fmla="*/ 421 w 425"/>
                <a:gd name="T19" fmla="*/ 110 h 678"/>
                <a:gd name="T20" fmla="*/ 408 w 425"/>
                <a:gd name="T21" fmla="*/ 136 h 678"/>
                <a:gd name="T22" fmla="*/ 408 w 425"/>
                <a:gd name="T23" fmla="*/ 61 h 678"/>
                <a:gd name="T24" fmla="*/ 403 w 425"/>
                <a:gd name="T25" fmla="*/ 47 h 678"/>
                <a:gd name="T26" fmla="*/ 385 w 425"/>
                <a:gd name="T27" fmla="*/ 53 h 678"/>
                <a:gd name="T28" fmla="*/ 369 w 425"/>
                <a:gd name="T29" fmla="*/ 31 h 678"/>
                <a:gd name="T30" fmla="*/ 348 w 425"/>
                <a:gd name="T31" fmla="*/ 0 h 678"/>
                <a:gd name="T32" fmla="*/ 341 w 425"/>
                <a:gd name="T33" fmla="*/ 24 h 678"/>
                <a:gd name="T34" fmla="*/ 325 w 425"/>
                <a:gd name="T35" fmla="*/ 70 h 678"/>
                <a:gd name="T36" fmla="*/ 285 w 425"/>
                <a:gd name="T37" fmla="*/ 308 h 678"/>
                <a:gd name="T38" fmla="*/ 264 w 425"/>
                <a:gd name="T39" fmla="*/ 407 h 678"/>
                <a:gd name="T40" fmla="*/ 165 w 425"/>
                <a:gd name="T41" fmla="*/ 251 h 678"/>
                <a:gd name="T42" fmla="*/ 89 w 425"/>
                <a:gd name="T43" fmla="*/ 222 h 678"/>
                <a:gd name="T44" fmla="*/ 55 w 425"/>
                <a:gd name="T45" fmla="*/ 274 h 678"/>
                <a:gd name="T46" fmla="*/ 7 w 425"/>
                <a:gd name="T47" fmla="*/ 539 h 678"/>
                <a:gd name="T48" fmla="*/ 6 w 425"/>
                <a:gd name="T49" fmla="*/ 622 h 678"/>
                <a:gd name="T50" fmla="*/ 70 w 425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5" h="678">
                  <a:moveTo>
                    <a:pt x="70" y="666"/>
                  </a:moveTo>
                  <a:cubicBezTo>
                    <a:pt x="91" y="660"/>
                    <a:pt x="97" y="641"/>
                    <a:pt x="102" y="625"/>
                  </a:cubicBezTo>
                  <a:cubicBezTo>
                    <a:pt x="115" y="575"/>
                    <a:pt x="126" y="525"/>
                    <a:pt x="140" y="469"/>
                  </a:cubicBezTo>
                  <a:cubicBezTo>
                    <a:pt x="156" y="511"/>
                    <a:pt x="186" y="537"/>
                    <a:pt x="199" y="577"/>
                  </a:cubicBezTo>
                  <a:cubicBezTo>
                    <a:pt x="206" y="598"/>
                    <a:pt x="211" y="636"/>
                    <a:pt x="248" y="639"/>
                  </a:cubicBezTo>
                  <a:cubicBezTo>
                    <a:pt x="327" y="646"/>
                    <a:pt x="360" y="624"/>
                    <a:pt x="383" y="548"/>
                  </a:cubicBezTo>
                  <a:cubicBezTo>
                    <a:pt x="391" y="523"/>
                    <a:pt x="394" y="497"/>
                    <a:pt x="392" y="470"/>
                  </a:cubicBezTo>
                  <a:cubicBezTo>
                    <a:pt x="391" y="439"/>
                    <a:pt x="386" y="405"/>
                    <a:pt x="395" y="377"/>
                  </a:cubicBezTo>
                  <a:cubicBezTo>
                    <a:pt x="416" y="305"/>
                    <a:pt x="410" y="232"/>
                    <a:pt x="414" y="160"/>
                  </a:cubicBezTo>
                  <a:cubicBezTo>
                    <a:pt x="421" y="144"/>
                    <a:pt x="425" y="127"/>
                    <a:pt x="421" y="110"/>
                  </a:cubicBezTo>
                  <a:cubicBezTo>
                    <a:pt x="408" y="114"/>
                    <a:pt x="424" y="133"/>
                    <a:pt x="408" y="136"/>
                  </a:cubicBezTo>
                  <a:cubicBezTo>
                    <a:pt x="402" y="111"/>
                    <a:pt x="404" y="86"/>
                    <a:pt x="408" y="61"/>
                  </a:cubicBezTo>
                  <a:cubicBezTo>
                    <a:pt x="409" y="55"/>
                    <a:pt x="410" y="49"/>
                    <a:pt x="403" y="47"/>
                  </a:cubicBezTo>
                  <a:cubicBezTo>
                    <a:pt x="396" y="45"/>
                    <a:pt x="388" y="45"/>
                    <a:pt x="385" y="53"/>
                  </a:cubicBezTo>
                  <a:cubicBezTo>
                    <a:pt x="374" y="50"/>
                    <a:pt x="370" y="41"/>
                    <a:pt x="369" y="31"/>
                  </a:cubicBezTo>
                  <a:cubicBezTo>
                    <a:pt x="373" y="14"/>
                    <a:pt x="351" y="14"/>
                    <a:pt x="348" y="0"/>
                  </a:cubicBezTo>
                  <a:cubicBezTo>
                    <a:pt x="346" y="8"/>
                    <a:pt x="344" y="16"/>
                    <a:pt x="341" y="24"/>
                  </a:cubicBezTo>
                  <a:cubicBezTo>
                    <a:pt x="332" y="38"/>
                    <a:pt x="328" y="54"/>
                    <a:pt x="325" y="70"/>
                  </a:cubicBezTo>
                  <a:cubicBezTo>
                    <a:pt x="312" y="149"/>
                    <a:pt x="300" y="229"/>
                    <a:pt x="285" y="308"/>
                  </a:cubicBezTo>
                  <a:cubicBezTo>
                    <a:pt x="279" y="341"/>
                    <a:pt x="278" y="376"/>
                    <a:pt x="264" y="407"/>
                  </a:cubicBezTo>
                  <a:cubicBezTo>
                    <a:pt x="209" y="367"/>
                    <a:pt x="207" y="297"/>
                    <a:pt x="165" y="251"/>
                  </a:cubicBezTo>
                  <a:cubicBezTo>
                    <a:pt x="144" y="228"/>
                    <a:pt x="117" y="220"/>
                    <a:pt x="89" y="222"/>
                  </a:cubicBezTo>
                  <a:cubicBezTo>
                    <a:pt x="61" y="224"/>
                    <a:pt x="57" y="252"/>
                    <a:pt x="55" y="274"/>
                  </a:cubicBezTo>
                  <a:cubicBezTo>
                    <a:pt x="45" y="363"/>
                    <a:pt x="29" y="452"/>
                    <a:pt x="7" y="539"/>
                  </a:cubicBezTo>
                  <a:cubicBezTo>
                    <a:pt x="0" y="566"/>
                    <a:pt x="2" y="595"/>
                    <a:pt x="6" y="622"/>
                  </a:cubicBezTo>
                  <a:cubicBezTo>
                    <a:pt x="14" y="673"/>
                    <a:pt x="22" y="678"/>
                    <a:pt x="70" y="6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</a:endParaRPr>
            </a:p>
          </p:txBody>
        </p:sp>
        <p:sp>
          <p:nvSpPr>
            <p:cNvPr id="27" name="Freeform 7"/>
            <p:cNvSpPr/>
            <p:nvPr userDrawn="1"/>
          </p:nvSpPr>
          <p:spPr bwMode="auto">
            <a:xfrm>
              <a:off x="3781425" y="1284287"/>
              <a:ext cx="4832350" cy="739775"/>
            </a:xfrm>
            <a:custGeom>
              <a:avLst/>
              <a:gdLst>
                <a:gd name="T0" fmla="*/ 2501 w 2575"/>
                <a:gd name="T1" fmla="*/ 20 h 394"/>
                <a:gd name="T2" fmla="*/ 2494 w 2575"/>
                <a:gd name="T3" fmla="*/ 22 h 394"/>
                <a:gd name="T4" fmla="*/ 2477 w 2575"/>
                <a:gd name="T5" fmla="*/ 22 h 394"/>
                <a:gd name="T6" fmla="*/ 2278 w 2575"/>
                <a:gd name="T7" fmla="*/ 47 h 394"/>
                <a:gd name="T8" fmla="*/ 1713 w 2575"/>
                <a:gd name="T9" fmla="*/ 111 h 394"/>
                <a:gd name="T10" fmla="*/ 1248 w 2575"/>
                <a:gd name="T11" fmla="*/ 152 h 394"/>
                <a:gd name="T12" fmla="*/ 649 w 2575"/>
                <a:gd name="T13" fmla="*/ 207 h 394"/>
                <a:gd name="T14" fmla="*/ 107 w 2575"/>
                <a:gd name="T15" fmla="*/ 272 h 394"/>
                <a:gd name="T16" fmla="*/ 20 w 2575"/>
                <a:gd name="T17" fmla="*/ 296 h 394"/>
                <a:gd name="T18" fmla="*/ 2 w 2575"/>
                <a:gd name="T19" fmla="*/ 318 h 394"/>
                <a:gd name="T20" fmla="*/ 20 w 2575"/>
                <a:gd name="T21" fmla="*/ 335 h 394"/>
                <a:gd name="T22" fmla="*/ 53 w 2575"/>
                <a:gd name="T23" fmla="*/ 352 h 394"/>
                <a:gd name="T24" fmla="*/ 122 w 2575"/>
                <a:gd name="T25" fmla="*/ 385 h 394"/>
                <a:gd name="T26" fmla="*/ 500 w 2575"/>
                <a:gd name="T27" fmla="*/ 352 h 394"/>
                <a:gd name="T28" fmla="*/ 1185 w 2575"/>
                <a:gd name="T29" fmla="*/ 267 h 394"/>
                <a:gd name="T30" fmla="*/ 1483 w 2575"/>
                <a:gd name="T31" fmla="*/ 239 h 394"/>
                <a:gd name="T32" fmla="*/ 2021 w 2575"/>
                <a:gd name="T33" fmla="*/ 171 h 394"/>
                <a:gd name="T34" fmla="*/ 2075 w 2575"/>
                <a:gd name="T35" fmla="*/ 162 h 394"/>
                <a:gd name="T36" fmla="*/ 2134 w 2575"/>
                <a:gd name="T37" fmla="*/ 157 h 394"/>
                <a:gd name="T38" fmla="*/ 2172 w 2575"/>
                <a:gd name="T39" fmla="*/ 150 h 394"/>
                <a:gd name="T40" fmla="*/ 2206 w 2575"/>
                <a:gd name="T41" fmla="*/ 149 h 394"/>
                <a:gd name="T42" fmla="*/ 2234 w 2575"/>
                <a:gd name="T43" fmla="*/ 135 h 394"/>
                <a:gd name="T44" fmla="*/ 2258 w 2575"/>
                <a:gd name="T45" fmla="*/ 128 h 394"/>
                <a:gd name="T46" fmla="*/ 2416 w 2575"/>
                <a:gd name="T47" fmla="*/ 94 h 394"/>
                <a:gd name="T48" fmla="*/ 2448 w 2575"/>
                <a:gd name="T49" fmla="*/ 72 h 394"/>
                <a:gd name="T50" fmla="*/ 2450 w 2575"/>
                <a:gd name="T51" fmla="*/ 71 h 394"/>
                <a:gd name="T52" fmla="*/ 2453 w 2575"/>
                <a:gd name="T53" fmla="*/ 71 h 394"/>
                <a:gd name="T54" fmla="*/ 2475 w 2575"/>
                <a:gd name="T55" fmla="*/ 69 h 394"/>
                <a:gd name="T56" fmla="*/ 2475 w 2575"/>
                <a:gd name="T57" fmla="*/ 63 h 394"/>
                <a:gd name="T58" fmla="*/ 2455 w 2575"/>
                <a:gd name="T59" fmla="*/ 67 h 394"/>
                <a:gd name="T60" fmla="*/ 2463 w 2575"/>
                <a:gd name="T61" fmla="*/ 49 h 394"/>
                <a:gd name="T62" fmla="*/ 2471 w 2575"/>
                <a:gd name="T63" fmla="*/ 50 h 394"/>
                <a:gd name="T64" fmla="*/ 2471 w 2575"/>
                <a:gd name="T65" fmla="*/ 50 h 394"/>
                <a:gd name="T66" fmla="*/ 2516 w 2575"/>
                <a:gd name="T67" fmla="*/ 36 h 394"/>
                <a:gd name="T68" fmla="*/ 2575 w 2575"/>
                <a:gd name="T69" fmla="*/ 15 h 394"/>
                <a:gd name="T70" fmla="*/ 2501 w 2575"/>
                <a:gd name="T71" fmla="*/ 2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5" h="394">
                  <a:moveTo>
                    <a:pt x="2501" y="20"/>
                  </a:moveTo>
                  <a:cubicBezTo>
                    <a:pt x="2499" y="21"/>
                    <a:pt x="2496" y="21"/>
                    <a:pt x="2494" y="22"/>
                  </a:cubicBezTo>
                  <a:cubicBezTo>
                    <a:pt x="2488" y="22"/>
                    <a:pt x="2483" y="22"/>
                    <a:pt x="2477" y="22"/>
                  </a:cubicBezTo>
                  <a:cubicBezTo>
                    <a:pt x="2409" y="18"/>
                    <a:pt x="2344" y="37"/>
                    <a:pt x="2278" y="47"/>
                  </a:cubicBezTo>
                  <a:cubicBezTo>
                    <a:pt x="2091" y="74"/>
                    <a:pt x="1902" y="89"/>
                    <a:pt x="1713" y="111"/>
                  </a:cubicBezTo>
                  <a:cubicBezTo>
                    <a:pt x="1559" y="128"/>
                    <a:pt x="1403" y="134"/>
                    <a:pt x="1248" y="152"/>
                  </a:cubicBezTo>
                  <a:cubicBezTo>
                    <a:pt x="1049" y="174"/>
                    <a:pt x="849" y="186"/>
                    <a:pt x="649" y="207"/>
                  </a:cubicBezTo>
                  <a:cubicBezTo>
                    <a:pt x="468" y="227"/>
                    <a:pt x="287" y="244"/>
                    <a:pt x="107" y="272"/>
                  </a:cubicBezTo>
                  <a:cubicBezTo>
                    <a:pt x="77" y="277"/>
                    <a:pt x="47" y="283"/>
                    <a:pt x="20" y="296"/>
                  </a:cubicBezTo>
                  <a:cubicBezTo>
                    <a:pt x="11" y="301"/>
                    <a:pt x="0" y="306"/>
                    <a:pt x="2" y="318"/>
                  </a:cubicBezTo>
                  <a:cubicBezTo>
                    <a:pt x="3" y="328"/>
                    <a:pt x="12" y="331"/>
                    <a:pt x="20" y="335"/>
                  </a:cubicBezTo>
                  <a:cubicBezTo>
                    <a:pt x="32" y="340"/>
                    <a:pt x="50" y="340"/>
                    <a:pt x="53" y="352"/>
                  </a:cubicBezTo>
                  <a:cubicBezTo>
                    <a:pt x="63" y="394"/>
                    <a:pt x="96" y="387"/>
                    <a:pt x="122" y="385"/>
                  </a:cubicBezTo>
                  <a:cubicBezTo>
                    <a:pt x="248" y="376"/>
                    <a:pt x="374" y="366"/>
                    <a:pt x="500" y="352"/>
                  </a:cubicBezTo>
                  <a:cubicBezTo>
                    <a:pt x="729" y="326"/>
                    <a:pt x="955" y="282"/>
                    <a:pt x="1185" y="267"/>
                  </a:cubicBezTo>
                  <a:cubicBezTo>
                    <a:pt x="1284" y="260"/>
                    <a:pt x="1384" y="251"/>
                    <a:pt x="1483" y="239"/>
                  </a:cubicBezTo>
                  <a:cubicBezTo>
                    <a:pt x="1662" y="218"/>
                    <a:pt x="1842" y="194"/>
                    <a:pt x="2021" y="171"/>
                  </a:cubicBezTo>
                  <a:cubicBezTo>
                    <a:pt x="2039" y="168"/>
                    <a:pt x="2057" y="165"/>
                    <a:pt x="2075" y="162"/>
                  </a:cubicBezTo>
                  <a:cubicBezTo>
                    <a:pt x="2095" y="166"/>
                    <a:pt x="2113" y="148"/>
                    <a:pt x="2134" y="157"/>
                  </a:cubicBezTo>
                  <a:cubicBezTo>
                    <a:pt x="2148" y="161"/>
                    <a:pt x="2162" y="160"/>
                    <a:pt x="2172" y="150"/>
                  </a:cubicBezTo>
                  <a:cubicBezTo>
                    <a:pt x="2184" y="138"/>
                    <a:pt x="2194" y="146"/>
                    <a:pt x="2206" y="149"/>
                  </a:cubicBezTo>
                  <a:cubicBezTo>
                    <a:pt x="2214" y="141"/>
                    <a:pt x="2229" y="150"/>
                    <a:pt x="2234" y="135"/>
                  </a:cubicBezTo>
                  <a:cubicBezTo>
                    <a:pt x="2241" y="129"/>
                    <a:pt x="2256" y="152"/>
                    <a:pt x="2258" y="128"/>
                  </a:cubicBezTo>
                  <a:cubicBezTo>
                    <a:pt x="2310" y="114"/>
                    <a:pt x="2362" y="98"/>
                    <a:pt x="2416" y="94"/>
                  </a:cubicBezTo>
                  <a:cubicBezTo>
                    <a:pt x="2430" y="92"/>
                    <a:pt x="2455" y="105"/>
                    <a:pt x="2448" y="72"/>
                  </a:cubicBezTo>
                  <a:cubicBezTo>
                    <a:pt x="2450" y="71"/>
                    <a:pt x="2450" y="71"/>
                    <a:pt x="2450" y="71"/>
                  </a:cubicBezTo>
                  <a:cubicBezTo>
                    <a:pt x="2453" y="71"/>
                    <a:pt x="2453" y="71"/>
                    <a:pt x="2453" y="71"/>
                  </a:cubicBezTo>
                  <a:cubicBezTo>
                    <a:pt x="2461" y="76"/>
                    <a:pt x="2469" y="77"/>
                    <a:pt x="2475" y="69"/>
                  </a:cubicBezTo>
                  <a:cubicBezTo>
                    <a:pt x="2476" y="68"/>
                    <a:pt x="2476" y="63"/>
                    <a:pt x="2475" y="63"/>
                  </a:cubicBezTo>
                  <a:cubicBezTo>
                    <a:pt x="2468" y="59"/>
                    <a:pt x="2462" y="64"/>
                    <a:pt x="2455" y="67"/>
                  </a:cubicBezTo>
                  <a:cubicBezTo>
                    <a:pt x="2446" y="56"/>
                    <a:pt x="2453" y="52"/>
                    <a:pt x="2463" y="49"/>
                  </a:cubicBezTo>
                  <a:cubicBezTo>
                    <a:pt x="2466" y="50"/>
                    <a:pt x="2468" y="50"/>
                    <a:pt x="2471" y="50"/>
                  </a:cubicBezTo>
                  <a:cubicBezTo>
                    <a:pt x="2471" y="50"/>
                    <a:pt x="2471" y="50"/>
                    <a:pt x="2471" y="50"/>
                  </a:cubicBezTo>
                  <a:cubicBezTo>
                    <a:pt x="2487" y="50"/>
                    <a:pt x="2504" y="50"/>
                    <a:pt x="2516" y="36"/>
                  </a:cubicBezTo>
                  <a:cubicBezTo>
                    <a:pt x="2538" y="36"/>
                    <a:pt x="2551" y="11"/>
                    <a:pt x="2575" y="15"/>
                  </a:cubicBezTo>
                  <a:cubicBezTo>
                    <a:pt x="2549" y="0"/>
                    <a:pt x="2525" y="12"/>
                    <a:pt x="250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</a:endParaRPr>
            </a:p>
          </p:txBody>
        </p:sp>
        <p:sp>
          <p:nvSpPr>
            <p:cNvPr id="28" name="Freeform 8"/>
            <p:cNvSpPr>
              <a:spLocks noEditPoints="1"/>
            </p:cNvSpPr>
            <p:nvPr userDrawn="1"/>
          </p:nvSpPr>
          <p:spPr bwMode="auto">
            <a:xfrm>
              <a:off x="3929063" y="6350"/>
              <a:ext cx="1911350" cy="1619250"/>
            </a:xfrm>
            <a:custGeom>
              <a:avLst/>
              <a:gdLst>
                <a:gd name="T0" fmla="*/ 47 w 1018"/>
                <a:gd name="T1" fmla="*/ 358 h 862"/>
                <a:gd name="T2" fmla="*/ 51 w 1018"/>
                <a:gd name="T3" fmla="*/ 449 h 862"/>
                <a:gd name="T4" fmla="*/ 70 w 1018"/>
                <a:gd name="T5" fmla="*/ 534 h 862"/>
                <a:gd name="T6" fmla="*/ 182 w 1018"/>
                <a:gd name="T7" fmla="*/ 591 h 862"/>
                <a:gd name="T8" fmla="*/ 210 w 1018"/>
                <a:gd name="T9" fmla="*/ 513 h 862"/>
                <a:gd name="T10" fmla="*/ 403 w 1018"/>
                <a:gd name="T11" fmla="*/ 371 h 862"/>
                <a:gd name="T12" fmla="*/ 332 w 1018"/>
                <a:gd name="T13" fmla="*/ 844 h 862"/>
                <a:gd name="T14" fmla="*/ 395 w 1018"/>
                <a:gd name="T15" fmla="*/ 829 h 862"/>
                <a:gd name="T16" fmla="*/ 514 w 1018"/>
                <a:gd name="T17" fmla="*/ 372 h 862"/>
                <a:gd name="T18" fmla="*/ 586 w 1018"/>
                <a:gd name="T19" fmla="*/ 338 h 862"/>
                <a:gd name="T20" fmla="*/ 588 w 1018"/>
                <a:gd name="T21" fmla="*/ 631 h 862"/>
                <a:gd name="T22" fmla="*/ 588 w 1018"/>
                <a:gd name="T23" fmla="*/ 631 h 862"/>
                <a:gd name="T24" fmla="*/ 609 w 1018"/>
                <a:gd name="T25" fmla="*/ 631 h 862"/>
                <a:gd name="T26" fmla="*/ 609 w 1018"/>
                <a:gd name="T27" fmla="*/ 631 h 862"/>
                <a:gd name="T28" fmla="*/ 692 w 1018"/>
                <a:gd name="T29" fmla="*/ 481 h 862"/>
                <a:gd name="T30" fmla="*/ 843 w 1018"/>
                <a:gd name="T31" fmla="*/ 477 h 862"/>
                <a:gd name="T32" fmla="*/ 978 w 1018"/>
                <a:gd name="T33" fmla="*/ 679 h 862"/>
                <a:gd name="T34" fmla="*/ 996 w 1018"/>
                <a:gd name="T35" fmla="*/ 573 h 862"/>
                <a:gd name="T36" fmla="*/ 946 w 1018"/>
                <a:gd name="T37" fmla="*/ 385 h 862"/>
                <a:gd name="T38" fmla="*/ 907 w 1018"/>
                <a:gd name="T39" fmla="*/ 334 h 862"/>
                <a:gd name="T40" fmla="*/ 753 w 1018"/>
                <a:gd name="T41" fmla="*/ 48 h 862"/>
                <a:gd name="T42" fmla="*/ 666 w 1018"/>
                <a:gd name="T43" fmla="*/ 83 h 862"/>
                <a:gd name="T44" fmla="*/ 673 w 1018"/>
                <a:gd name="T45" fmla="*/ 161 h 862"/>
                <a:gd name="T46" fmla="*/ 582 w 1018"/>
                <a:gd name="T47" fmla="*/ 89 h 862"/>
                <a:gd name="T48" fmla="*/ 486 w 1018"/>
                <a:gd name="T49" fmla="*/ 48 h 862"/>
                <a:gd name="T50" fmla="*/ 426 w 1018"/>
                <a:gd name="T51" fmla="*/ 250 h 862"/>
                <a:gd name="T52" fmla="*/ 276 w 1018"/>
                <a:gd name="T53" fmla="*/ 318 h 862"/>
                <a:gd name="T54" fmla="*/ 281 w 1018"/>
                <a:gd name="T55" fmla="*/ 191 h 862"/>
                <a:gd name="T56" fmla="*/ 279 w 1018"/>
                <a:gd name="T57" fmla="*/ 76 h 862"/>
                <a:gd name="T58" fmla="*/ 171 w 1018"/>
                <a:gd name="T59" fmla="*/ 100 h 862"/>
                <a:gd name="T60" fmla="*/ 59 w 1018"/>
                <a:gd name="T61" fmla="*/ 358 h 862"/>
                <a:gd name="T62" fmla="*/ 725 w 1018"/>
                <a:gd name="T63" fmla="*/ 232 h 862"/>
                <a:gd name="T64" fmla="*/ 779 w 1018"/>
                <a:gd name="T65" fmla="*/ 382 h 862"/>
                <a:gd name="T66" fmla="*/ 697 w 1018"/>
                <a:gd name="T67" fmla="*/ 28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8" h="862">
                  <a:moveTo>
                    <a:pt x="59" y="358"/>
                  </a:moveTo>
                  <a:cubicBezTo>
                    <a:pt x="55" y="358"/>
                    <a:pt x="51" y="357"/>
                    <a:pt x="47" y="358"/>
                  </a:cubicBezTo>
                  <a:cubicBezTo>
                    <a:pt x="29" y="362"/>
                    <a:pt x="8" y="362"/>
                    <a:pt x="2" y="386"/>
                  </a:cubicBezTo>
                  <a:cubicBezTo>
                    <a:pt x="0" y="398"/>
                    <a:pt x="40" y="448"/>
                    <a:pt x="51" y="449"/>
                  </a:cubicBezTo>
                  <a:cubicBezTo>
                    <a:pt x="97" y="456"/>
                    <a:pt x="97" y="456"/>
                    <a:pt x="79" y="502"/>
                  </a:cubicBezTo>
                  <a:cubicBezTo>
                    <a:pt x="75" y="512"/>
                    <a:pt x="70" y="523"/>
                    <a:pt x="70" y="534"/>
                  </a:cubicBezTo>
                  <a:cubicBezTo>
                    <a:pt x="69" y="550"/>
                    <a:pt x="60" y="573"/>
                    <a:pt x="83" y="580"/>
                  </a:cubicBezTo>
                  <a:cubicBezTo>
                    <a:pt x="115" y="590"/>
                    <a:pt x="149" y="598"/>
                    <a:pt x="182" y="591"/>
                  </a:cubicBezTo>
                  <a:cubicBezTo>
                    <a:pt x="196" y="589"/>
                    <a:pt x="208" y="578"/>
                    <a:pt x="208" y="559"/>
                  </a:cubicBezTo>
                  <a:cubicBezTo>
                    <a:pt x="208" y="544"/>
                    <a:pt x="209" y="528"/>
                    <a:pt x="210" y="513"/>
                  </a:cubicBezTo>
                  <a:cubicBezTo>
                    <a:pt x="211" y="482"/>
                    <a:pt x="210" y="443"/>
                    <a:pt x="238" y="427"/>
                  </a:cubicBezTo>
                  <a:cubicBezTo>
                    <a:pt x="286" y="398"/>
                    <a:pt x="343" y="388"/>
                    <a:pt x="403" y="371"/>
                  </a:cubicBezTo>
                  <a:cubicBezTo>
                    <a:pt x="386" y="444"/>
                    <a:pt x="369" y="509"/>
                    <a:pt x="354" y="576"/>
                  </a:cubicBezTo>
                  <a:cubicBezTo>
                    <a:pt x="333" y="664"/>
                    <a:pt x="320" y="753"/>
                    <a:pt x="332" y="844"/>
                  </a:cubicBezTo>
                  <a:cubicBezTo>
                    <a:pt x="334" y="862"/>
                    <a:pt x="350" y="858"/>
                    <a:pt x="351" y="858"/>
                  </a:cubicBezTo>
                  <a:cubicBezTo>
                    <a:pt x="365" y="846"/>
                    <a:pt x="386" y="841"/>
                    <a:pt x="395" y="829"/>
                  </a:cubicBezTo>
                  <a:cubicBezTo>
                    <a:pt x="410" y="808"/>
                    <a:pt x="418" y="781"/>
                    <a:pt x="426" y="756"/>
                  </a:cubicBezTo>
                  <a:cubicBezTo>
                    <a:pt x="463" y="630"/>
                    <a:pt x="490" y="501"/>
                    <a:pt x="514" y="372"/>
                  </a:cubicBezTo>
                  <a:cubicBezTo>
                    <a:pt x="524" y="323"/>
                    <a:pt x="547" y="297"/>
                    <a:pt x="593" y="285"/>
                  </a:cubicBezTo>
                  <a:cubicBezTo>
                    <a:pt x="596" y="304"/>
                    <a:pt x="591" y="322"/>
                    <a:pt x="586" y="338"/>
                  </a:cubicBezTo>
                  <a:cubicBezTo>
                    <a:pt x="566" y="401"/>
                    <a:pt x="553" y="465"/>
                    <a:pt x="558" y="530"/>
                  </a:cubicBezTo>
                  <a:cubicBezTo>
                    <a:pt x="560" y="563"/>
                    <a:pt x="546" y="607"/>
                    <a:pt x="588" y="631"/>
                  </a:cubicBezTo>
                  <a:cubicBezTo>
                    <a:pt x="588" y="631"/>
                    <a:pt x="588" y="631"/>
                    <a:pt x="588" y="631"/>
                  </a:cubicBezTo>
                  <a:cubicBezTo>
                    <a:pt x="588" y="631"/>
                    <a:pt x="588" y="631"/>
                    <a:pt x="588" y="631"/>
                  </a:cubicBezTo>
                  <a:cubicBezTo>
                    <a:pt x="591" y="641"/>
                    <a:pt x="594" y="650"/>
                    <a:pt x="598" y="661"/>
                  </a:cubicBezTo>
                  <a:cubicBezTo>
                    <a:pt x="607" y="651"/>
                    <a:pt x="609" y="642"/>
                    <a:pt x="609" y="631"/>
                  </a:cubicBezTo>
                  <a:cubicBezTo>
                    <a:pt x="607" y="629"/>
                    <a:pt x="604" y="627"/>
                    <a:pt x="602" y="626"/>
                  </a:cubicBezTo>
                  <a:cubicBezTo>
                    <a:pt x="604" y="625"/>
                    <a:pt x="607" y="626"/>
                    <a:pt x="609" y="631"/>
                  </a:cubicBezTo>
                  <a:cubicBezTo>
                    <a:pt x="624" y="577"/>
                    <a:pt x="623" y="519"/>
                    <a:pt x="642" y="463"/>
                  </a:cubicBezTo>
                  <a:cubicBezTo>
                    <a:pt x="658" y="474"/>
                    <a:pt x="674" y="479"/>
                    <a:pt x="692" y="481"/>
                  </a:cubicBezTo>
                  <a:cubicBezTo>
                    <a:pt x="733" y="487"/>
                    <a:pt x="770" y="466"/>
                    <a:pt x="810" y="461"/>
                  </a:cubicBezTo>
                  <a:cubicBezTo>
                    <a:pt x="830" y="459"/>
                    <a:pt x="836" y="462"/>
                    <a:pt x="843" y="477"/>
                  </a:cubicBezTo>
                  <a:cubicBezTo>
                    <a:pt x="865" y="521"/>
                    <a:pt x="881" y="567"/>
                    <a:pt x="890" y="617"/>
                  </a:cubicBezTo>
                  <a:cubicBezTo>
                    <a:pt x="902" y="691"/>
                    <a:pt x="905" y="690"/>
                    <a:pt x="978" y="679"/>
                  </a:cubicBezTo>
                  <a:cubicBezTo>
                    <a:pt x="1013" y="674"/>
                    <a:pt x="1018" y="655"/>
                    <a:pt x="1013" y="627"/>
                  </a:cubicBezTo>
                  <a:cubicBezTo>
                    <a:pt x="1010" y="609"/>
                    <a:pt x="1005" y="590"/>
                    <a:pt x="996" y="573"/>
                  </a:cubicBezTo>
                  <a:cubicBezTo>
                    <a:pt x="971" y="523"/>
                    <a:pt x="959" y="469"/>
                    <a:pt x="943" y="416"/>
                  </a:cubicBezTo>
                  <a:cubicBezTo>
                    <a:pt x="939" y="404"/>
                    <a:pt x="941" y="394"/>
                    <a:pt x="946" y="385"/>
                  </a:cubicBezTo>
                  <a:cubicBezTo>
                    <a:pt x="958" y="363"/>
                    <a:pt x="952" y="345"/>
                    <a:pt x="929" y="342"/>
                  </a:cubicBezTo>
                  <a:cubicBezTo>
                    <a:pt x="920" y="341"/>
                    <a:pt x="913" y="345"/>
                    <a:pt x="907" y="334"/>
                  </a:cubicBezTo>
                  <a:cubicBezTo>
                    <a:pt x="880" y="282"/>
                    <a:pt x="848" y="233"/>
                    <a:pt x="825" y="180"/>
                  </a:cubicBezTo>
                  <a:cubicBezTo>
                    <a:pt x="805" y="134"/>
                    <a:pt x="781" y="90"/>
                    <a:pt x="753" y="48"/>
                  </a:cubicBezTo>
                  <a:cubicBezTo>
                    <a:pt x="749" y="41"/>
                    <a:pt x="743" y="28"/>
                    <a:pt x="735" y="32"/>
                  </a:cubicBezTo>
                  <a:cubicBezTo>
                    <a:pt x="710" y="45"/>
                    <a:pt x="684" y="60"/>
                    <a:pt x="666" y="83"/>
                  </a:cubicBezTo>
                  <a:cubicBezTo>
                    <a:pt x="653" y="100"/>
                    <a:pt x="673" y="112"/>
                    <a:pt x="676" y="127"/>
                  </a:cubicBezTo>
                  <a:cubicBezTo>
                    <a:pt x="678" y="139"/>
                    <a:pt x="696" y="150"/>
                    <a:pt x="673" y="161"/>
                  </a:cubicBezTo>
                  <a:cubicBezTo>
                    <a:pt x="636" y="178"/>
                    <a:pt x="601" y="201"/>
                    <a:pt x="557" y="213"/>
                  </a:cubicBezTo>
                  <a:cubicBezTo>
                    <a:pt x="566" y="170"/>
                    <a:pt x="573" y="129"/>
                    <a:pt x="582" y="89"/>
                  </a:cubicBezTo>
                  <a:cubicBezTo>
                    <a:pt x="592" y="45"/>
                    <a:pt x="584" y="29"/>
                    <a:pt x="539" y="12"/>
                  </a:cubicBezTo>
                  <a:cubicBezTo>
                    <a:pt x="506" y="0"/>
                    <a:pt x="499" y="30"/>
                    <a:pt x="486" y="48"/>
                  </a:cubicBezTo>
                  <a:cubicBezTo>
                    <a:pt x="474" y="64"/>
                    <a:pt x="466" y="83"/>
                    <a:pt x="462" y="103"/>
                  </a:cubicBezTo>
                  <a:cubicBezTo>
                    <a:pt x="450" y="152"/>
                    <a:pt x="438" y="201"/>
                    <a:pt x="426" y="250"/>
                  </a:cubicBezTo>
                  <a:cubicBezTo>
                    <a:pt x="423" y="263"/>
                    <a:pt x="421" y="275"/>
                    <a:pt x="406" y="280"/>
                  </a:cubicBezTo>
                  <a:cubicBezTo>
                    <a:pt x="363" y="292"/>
                    <a:pt x="319" y="305"/>
                    <a:pt x="276" y="318"/>
                  </a:cubicBezTo>
                  <a:cubicBezTo>
                    <a:pt x="255" y="324"/>
                    <a:pt x="252" y="314"/>
                    <a:pt x="255" y="297"/>
                  </a:cubicBezTo>
                  <a:cubicBezTo>
                    <a:pt x="261" y="261"/>
                    <a:pt x="266" y="225"/>
                    <a:pt x="281" y="191"/>
                  </a:cubicBezTo>
                  <a:cubicBezTo>
                    <a:pt x="294" y="161"/>
                    <a:pt x="298" y="130"/>
                    <a:pt x="300" y="99"/>
                  </a:cubicBezTo>
                  <a:cubicBezTo>
                    <a:pt x="301" y="83"/>
                    <a:pt x="297" y="76"/>
                    <a:pt x="279" y="76"/>
                  </a:cubicBezTo>
                  <a:cubicBezTo>
                    <a:pt x="261" y="75"/>
                    <a:pt x="242" y="71"/>
                    <a:pt x="224" y="66"/>
                  </a:cubicBezTo>
                  <a:cubicBezTo>
                    <a:pt x="192" y="57"/>
                    <a:pt x="183" y="72"/>
                    <a:pt x="171" y="100"/>
                  </a:cubicBezTo>
                  <a:cubicBezTo>
                    <a:pt x="143" y="164"/>
                    <a:pt x="145" y="233"/>
                    <a:pt x="126" y="298"/>
                  </a:cubicBezTo>
                  <a:cubicBezTo>
                    <a:pt x="114" y="341"/>
                    <a:pt x="97" y="356"/>
                    <a:pt x="59" y="358"/>
                  </a:cubicBezTo>
                  <a:close/>
                  <a:moveTo>
                    <a:pt x="697" y="282"/>
                  </a:moveTo>
                  <a:cubicBezTo>
                    <a:pt x="703" y="265"/>
                    <a:pt x="715" y="249"/>
                    <a:pt x="725" y="232"/>
                  </a:cubicBezTo>
                  <a:cubicBezTo>
                    <a:pt x="757" y="273"/>
                    <a:pt x="777" y="314"/>
                    <a:pt x="794" y="358"/>
                  </a:cubicBezTo>
                  <a:cubicBezTo>
                    <a:pt x="802" y="378"/>
                    <a:pt x="797" y="383"/>
                    <a:pt x="779" y="382"/>
                  </a:cubicBezTo>
                  <a:cubicBezTo>
                    <a:pt x="774" y="382"/>
                    <a:pt x="769" y="383"/>
                    <a:pt x="764" y="383"/>
                  </a:cubicBezTo>
                  <a:cubicBezTo>
                    <a:pt x="618" y="393"/>
                    <a:pt x="664" y="384"/>
                    <a:pt x="697" y="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</a:endParaRPr>
            </a:p>
          </p:txBody>
        </p:sp>
        <p:sp>
          <p:nvSpPr>
            <p:cNvPr id="29" name="Freeform 9"/>
            <p:cNvSpPr>
              <a:spLocks noEditPoints="1"/>
            </p:cNvSpPr>
            <p:nvPr userDrawn="1"/>
          </p:nvSpPr>
          <p:spPr bwMode="auto">
            <a:xfrm>
              <a:off x="6592888" y="-477838"/>
              <a:ext cx="1638300" cy="1947863"/>
            </a:xfrm>
            <a:custGeom>
              <a:avLst/>
              <a:gdLst>
                <a:gd name="T0" fmla="*/ 14 w 873"/>
                <a:gd name="T1" fmla="*/ 1009 h 1036"/>
                <a:gd name="T2" fmla="*/ 20 w 873"/>
                <a:gd name="T3" fmla="*/ 1026 h 1036"/>
                <a:gd name="T4" fmla="*/ 44 w 873"/>
                <a:gd name="T5" fmla="*/ 1024 h 1036"/>
                <a:gd name="T6" fmla="*/ 118 w 873"/>
                <a:gd name="T7" fmla="*/ 878 h 1036"/>
                <a:gd name="T8" fmla="*/ 151 w 873"/>
                <a:gd name="T9" fmla="*/ 746 h 1036"/>
                <a:gd name="T10" fmla="*/ 167 w 873"/>
                <a:gd name="T11" fmla="*/ 764 h 1036"/>
                <a:gd name="T12" fmla="*/ 280 w 873"/>
                <a:gd name="T13" fmla="*/ 911 h 1036"/>
                <a:gd name="T14" fmla="*/ 435 w 873"/>
                <a:gd name="T15" fmla="*/ 964 h 1036"/>
                <a:gd name="T16" fmla="*/ 466 w 873"/>
                <a:gd name="T17" fmla="*/ 913 h 1036"/>
                <a:gd name="T18" fmla="*/ 696 w 873"/>
                <a:gd name="T19" fmla="*/ 846 h 1036"/>
                <a:gd name="T20" fmla="*/ 762 w 873"/>
                <a:gd name="T21" fmla="*/ 639 h 1036"/>
                <a:gd name="T22" fmla="*/ 639 w 873"/>
                <a:gd name="T23" fmla="*/ 496 h 1036"/>
                <a:gd name="T24" fmla="*/ 650 w 873"/>
                <a:gd name="T25" fmla="*/ 490 h 1036"/>
                <a:gd name="T26" fmla="*/ 676 w 873"/>
                <a:gd name="T27" fmla="*/ 443 h 1036"/>
                <a:gd name="T28" fmla="*/ 650 w 873"/>
                <a:gd name="T29" fmla="*/ 416 h 1036"/>
                <a:gd name="T30" fmla="*/ 650 w 873"/>
                <a:gd name="T31" fmla="*/ 401 h 1036"/>
                <a:gd name="T32" fmla="*/ 766 w 873"/>
                <a:gd name="T33" fmla="*/ 311 h 1036"/>
                <a:gd name="T34" fmla="*/ 837 w 873"/>
                <a:gd name="T35" fmla="*/ 325 h 1036"/>
                <a:gd name="T36" fmla="*/ 837 w 873"/>
                <a:gd name="T37" fmla="*/ 325 h 1036"/>
                <a:gd name="T38" fmla="*/ 863 w 873"/>
                <a:gd name="T39" fmla="*/ 362 h 1036"/>
                <a:gd name="T40" fmla="*/ 858 w 873"/>
                <a:gd name="T41" fmla="*/ 317 h 1036"/>
                <a:gd name="T42" fmla="*/ 861 w 873"/>
                <a:gd name="T43" fmla="*/ 281 h 1036"/>
                <a:gd name="T44" fmla="*/ 677 w 873"/>
                <a:gd name="T45" fmla="*/ 218 h 1036"/>
                <a:gd name="T46" fmla="*/ 613 w 873"/>
                <a:gd name="T47" fmla="*/ 265 h 1036"/>
                <a:gd name="T48" fmla="*/ 474 w 873"/>
                <a:gd name="T49" fmla="*/ 462 h 1036"/>
                <a:gd name="T50" fmla="*/ 446 w 873"/>
                <a:gd name="T51" fmla="*/ 482 h 1036"/>
                <a:gd name="T52" fmla="*/ 227 w 873"/>
                <a:gd name="T53" fmla="*/ 529 h 1036"/>
                <a:gd name="T54" fmla="*/ 204 w 873"/>
                <a:gd name="T55" fmla="*/ 507 h 1036"/>
                <a:gd name="T56" fmla="*/ 256 w 873"/>
                <a:gd name="T57" fmla="*/ 298 h 1036"/>
                <a:gd name="T58" fmla="*/ 306 w 873"/>
                <a:gd name="T59" fmla="*/ 72 h 1036"/>
                <a:gd name="T60" fmla="*/ 256 w 873"/>
                <a:gd name="T61" fmla="*/ 12 h 1036"/>
                <a:gd name="T62" fmla="*/ 217 w 873"/>
                <a:gd name="T63" fmla="*/ 37 h 1036"/>
                <a:gd name="T64" fmla="*/ 173 w 873"/>
                <a:gd name="T65" fmla="*/ 140 h 1036"/>
                <a:gd name="T66" fmla="*/ 88 w 873"/>
                <a:gd name="T67" fmla="*/ 513 h 1036"/>
                <a:gd name="T68" fmla="*/ 57 w 873"/>
                <a:gd name="T69" fmla="*/ 633 h 1036"/>
                <a:gd name="T70" fmla="*/ 14 w 873"/>
                <a:gd name="T71" fmla="*/ 1009 h 1036"/>
                <a:gd name="T72" fmla="*/ 431 w 873"/>
                <a:gd name="T73" fmla="*/ 585 h 1036"/>
                <a:gd name="T74" fmla="*/ 442 w 873"/>
                <a:gd name="T75" fmla="*/ 583 h 1036"/>
                <a:gd name="T76" fmla="*/ 566 w 873"/>
                <a:gd name="T77" fmla="*/ 617 h 1036"/>
                <a:gd name="T78" fmla="*/ 617 w 873"/>
                <a:gd name="T79" fmla="*/ 656 h 1036"/>
                <a:gd name="T80" fmla="*/ 629 w 873"/>
                <a:gd name="T81" fmla="*/ 754 h 1036"/>
                <a:gd name="T82" fmla="*/ 521 w 873"/>
                <a:gd name="T83" fmla="*/ 826 h 1036"/>
                <a:gd name="T84" fmla="*/ 469 w 873"/>
                <a:gd name="T85" fmla="*/ 873 h 1036"/>
                <a:gd name="T86" fmla="*/ 456 w 873"/>
                <a:gd name="T87" fmla="*/ 875 h 1036"/>
                <a:gd name="T88" fmla="*/ 440 w 873"/>
                <a:gd name="T89" fmla="*/ 881 h 1036"/>
                <a:gd name="T90" fmla="*/ 440 w 873"/>
                <a:gd name="T91" fmla="*/ 881 h 1036"/>
                <a:gd name="T92" fmla="*/ 440 w 873"/>
                <a:gd name="T93" fmla="*/ 881 h 1036"/>
                <a:gd name="T94" fmla="*/ 370 w 873"/>
                <a:gd name="T95" fmla="*/ 820 h 1036"/>
                <a:gd name="T96" fmla="*/ 313 w 873"/>
                <a:gd name="T97" fmla="*/ 762 h 1036"/>
                <a:gd name="T98" fmla="*/ 205 w 873"/>
                <a:gd name="T99" fmla="*/ 650 h 1036"/>
                <a:gd name="T100" fmla="*/ 431 w 873"/>
                <a:gd name="T101" fmla="*/ 585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3" h="1036">
                  <a:moveTo>
                    <a:pt x="14" y="1009"/>
                  </a:moveTo>
                  <a:cubicBezTo>
                    <a:pt x="14" y="1015"/>
                    <a:pt x="9" y="1032"/>
                    <a:pt x="20" y="1026"/>
                  </a:cubicBezTo>
                  <a:cubicBezTo>
                    <a:pt x="29" y="1021"/>
                    <a:pt x="33" y="1036"/>
                    <a:pt x="44" y="1024"/>
                  </a:cubicBezTo>
                  <a:cubicBezTo>
                    <a:pt x="83" y="982"/>
                    <a:pt x="105" y="933"/>
                    <a:pt x="118" y="878"/>
                  </a:cubicBezTo>
                  <a:cubicBezTo>
                    <a:pt x="129" y="836"/>
                    <a:pt x="139" y="793"/>
                    <a:pt x="151" y="746"/>
                  </a:cubicBezTo>
                  <a:cubicBezTo>
                    <a:pt x="159" y="755"/>
                    <a:pt x="164" y="759"/>
                    <a:pt x="167" y="764"/>
                  </a:cubicBezTo>
                  <a:cubicBezTo>
                    <a:pt x="205" y="813"/>
                    <a:pt x="243" y="862"/>
                    <a:pt x="280" y="911"/>
                  </a:cubicBezTo>
                  <a:cubicBezTo>
                    <a:pt x="320" y="964"/>
                    <a:pt x="374" y="978"/>
                    <a:pt x="435" y="964"/>
                  </a:cubicBezTo>
                  <a:cubicBezTo>
                    <a:pt x="460" y="959"/>
                    <a:pt x="488" y="949"/>
                    <a:pt x="466" y="913"/>
                  </a:cubicBezTo>
                  <a:cubicBezTo>
                    <a:pt x="550" y="909"/>
                    <a:pt x="628" y="898"/>
                    <a:pt x="696" y="846"/>
                  </a:cubicBezTo>
                  <a:cubicBezTo>
                    <a:pt x="763" y="796"/>
                    <a:pt x="789" y="719"/>
                    <a:pt x="762" y="639"/>
                  </a:cubicBezTo>
                  <a:cubicBezTo>
                    <a:pt x="741" y="574"/>
                    <a:pt x="691" y="535"/>
                    <a:pt x="639" y="496"/>
                  </a:cubicBezTo>
                  <a:cubicBezTo>
                    <a:pt x="644" y="494"/>
                    <a:pt x="647" y="492"/>
                    <a:pt x="650" y="490"/>
                  </a:cubicBezTo>
                  <a:cubicBezTo>
                    <a:pt x="665" y="478"/>
                    <a:pt x="673" y="460"/>
                    <a:pt x="676" y="443"/>
                  </a:cubicBezTo>
                  <a:cubicBezTo>
                    <a:pt x="679" y="429"/>
                    <a:pt x="671" y="415"/>
                    <a:pt x="650" y="416"/>
                  </a:cubicBezTo>
                  <a:cubicBezTo>
                    <a:pt x="643" y="416"/>
                    <a:pt x="646" y="404"/>
                    <a:pt x="650" y="401"/>
                  </a:cubicBezTo>
                  <a:cubicBezTo>
                    <a:pt x="689" y="371"/>
                    <a:pt x="702" y="310"/>
                    <a:pt x="766" y="311"/>
                  </a:cubicBezTo>
                  <a:cubicBezTo>
                    <a:pt x="791" y="312"/>
                    <a:pt x="813" y="322"/>
                    <a:pt x="837" y="325"/>
                  </a:cubicBezTo>
                  <a:cubicBezTo>
                    <a:pt x="837" y="325"/>
                    <a:pt x="837" y="325"/>
                    <a:pt x="837" y="325"/>
                  </a:cubicBezTo>
                  <a:cubicBezTo>
                    <a:pt x="840" y="341"/>
                    <a:pt x="860" y="345"/>
                    <a:pt x="863" y="362"/>
                  </a:cubicBezTo>
                  <a:cubicBezTo>
                    <a:pt x="870" y="345"/>
                    <a:pt x="868" y="331"/>
                    <a:pt x="858" y="317"/>
                  </a:cubicBezTo>
                  <a:cubicBezTo>
                    <a:pt x="873" y="306"/>
                    <a:pt x="868" y="294"/>
                    <a:pt x="861" y="281"/>
                  </a:cubicBezTo>
                  <a:cubicBezTo>
                    <a:pt x="835" y="230"/>
                    <a:pt x="755" y="177"/>
                    <a:pt x="677" y="218"/>
                  </a:cubicBezTo>
                  <a:cubicBezTo>
                    <a:pt x="653" y="231"/>
                    <a:pt x="632" y="246"/>
                    <a:pt x="613" y="265"/>
                  </a:cubicBezTo>
                  <a:cubicBezTo>
                    <a:pt x="555" y="322"/>
                    <a:pt x="490" y="375"/>
                    <a:pt x="474" y="462"/>
                  </a:cubicBezTo>
                  <a:cubicBezTo>
                    <a:pt x="470" y="480"/>
                    <a:pt x="457" y="478"/>
                    <a:pt x="446" y="482"/>
                  </a:cubicBezTo>
                  <a:cubicBezTo>
                    <a:pt x="374" y="504"/>
                    <a:pt x="301" y="514"/>
                    <a:pt x="227" y="529"/>
                  </a:cubicBezTo>
                  <a:cubicBezTo>
                    <a:pt x="205" y="533"/>
                    <a:pt x="200" y="526"/>
                    <a:pt x="204" y="507"/>
                  </a:cubicBezTo>
                  <a:cubicBezTo>
                    <a:pt x="221" y="437"/>
                    <a:pt x="236" y="367"/>
                    <a:pt x="256" y="298"/>
                  </a:cubicBezTo>
                  <a:cubicBezTo>
                    <a:pt x="277" y="223"/>
                    <a:pt x="288" y="147"/>
                    <a:pt x="306" y="72"/>
                  </a:cubicBezTo>
                  <a:cubicBezTo>
                    <a:pt x="315" y="32"/>
                    <a:pt x="281" y="24"/>
                    <a:pt x="256" y="12"/>
                  </a:cubicBezTo>
                  <a:cubicBezTo>
                    <a:pt x="233" y="0"/>
                    <a:pt x="226" y="24"/>
                    <a:pt x="217" y="37"/>
                  </a:cubicBezTo>
                  <a:cubicBezTo>
                    <a:pt x="194" y="68"/>
                    <a:pt x="181" y="103"/>
                    <a:pt x="173" y="140"/>
                  </a:cubicBezTo>
                  <a:cubicBezTo>
                    <a:pt x="145" y="265"/>
                    <a:pt x="120" y="390"/>
                    <a:pt x="88" y="513"/>
                  </a:cubicBezTo>
                  <a:cubicBezTo>
                    <a:pt x="77" y="553"/>
                    <a:pt x="64" y="591"/>
                    <a:pt x="57" y="633"/>
                  </a:cubicBezTo>
                  <a:cubicBezTo>
                    <a:pt x="35" y="758"/>
                    <a:pt x="0" y="881"/>
                    <a:pt x="14" y="1009"/>
                  </a:cubicBezTo>
                  <a:close/>
                  <a:moveTo>
                    <a:pt x="431" y="585"/>
                  </a:moveTo>
                  <a:cubicBezTo>
                    <a:pt x="435" y="585"/>
                    <a:pt x="439" y="585"/>
                    <a:pt x="442" y="583"/>
                  </a:cubicBezTo>
                  <a:cubicBezTo>
                    <a:pt x="498" y="542"/>
                    <a:pt x="531" y="579"/>
                    <a:pt x="566" y="617"/>
                  </a:cubicBezTo>
                  <a:cubicBezTo>
                    <a:pt x="580" y="633"/>
                    <a:pt x="598" y="647"/>
                    <a:pt x="617" y="656"/>
                  </a:cubicBezTo>
                  <a:cubicBezTo>
                    <a:pt x="666" y="679"/>
                    <a:pt x="659" y="719"/>
                    <a:pt x="629" y="754"/>
                  </a:cubicBezTo>
                  <a:cubicBezTo>
                    <a:pt x="601" y="788"/>
                    <a:pt x="559" y="807"/>
                    <a:pt x="521" y="826"/>
                  </a:cubicBezTo>
                  <a:cubicBezTo>
                    <a:pt x="497" y="838"/>
                    <a:pt x="475" y="843"/>
                    <a:pt x="469" y="873"/>
                  </a:cubicBezTo>
                  <a:cubicBezTo>
                    <a:pt x="469" y="874"/>
                    <a:pt x="461" y="874"/>
                    <a:pt x="456" y="875"/>
                  </a:cubicBezTo>
                  <a:cubicBezTo>
                    <a:pt x="451" y="877"/>
                    <a:pt x="445" y="879"/>
                    <a:pt x="440" y="881"/>
                  </a:cubicBezTo>
                  <a:cubicBezTo>
                    <a:pt x="440" y="881"/>
                    <a:pt x="440" y="881"/>
                    <a:pt x="440" y="881"/>
                  </a:cubicBezTo>
                  <a:cubicBezTo>
                    <a:pt x="440" y="881"/>
                    <a:pt x="440" y="881"/>
                    <a:pt x="440" y="881"/>
                  </a:cubicBezTo>
                  <a:cubicBezTo>
                    <a:pt x="428" y="848"/>
                    <a:pt x="393" y="841"/>
                    <a:pt x="370" y="820"/>
                  </a:cubicBezTo>
                  <a:cubicBezTo>
                    <a:pt x="350" y="802"/>
                    <a:pt x="331" y="783"/>
                    <a:pt x="313" y="762"/>
                  </a:cubicBezTo>
                  <a:cubicBezTo>
                    <a:pt x="280" y="723"/>
                    <a:pt x="241" y="688"/>
                    <a:pt x="205" y="650"/>
                  </a:cubicBezTo>
                  <a:cubicBezTo>
                    <a:pt x="278" y="625"/>
                    <a:pt x="353" y="599"/>
                    <a:pt x="431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</a:endParaRPr>
            </a:p>
          </p:txBody>
        </p:sp>
      </p:grpSp>
      <p:sp>
        <p:nvSpPr>
          <p:cNvPr id="31" name="Freeform 55"/>
          <p:cNvSpPr>
            <a:spLocks noEditPoints="1"/>
          </p:cNvSpPr>
          <p:nvPr/>
        </p:nvSpPr>
        <p:spPr bwMode="auto">
          <a:xfrm>
            <a:off x="5746155" y="5167403"/>
            <a:ext cx="1839331" cy="405425"/>
          </a:xfrm>
          <a:custGeom>
            <a:avLst/>
            <a:gdLst/>
            <a:ahLst/>
            <a:cxnLst>
              <a:cxn ang="0">
                <a:pos x="770" y="210"/>
              </a:cxn>
              <a:cxn ang="0">
                <a:pos x="752" y="213"/>
              </a:cxn>
              <a:cxn ang="0">
                <a:pos x="785" y="230"/>
              </a:cxn>
              <a:cxn ang="0">
                <a:pos x="692" y="210"/>
              </a:cxn>
              <a:cxn ang="0">
                <a:pos x="685" y="210"/>
              </a:cxn>
              <a:cxn ang="0">
                <a:pos x="665" y="230"/>
              </a:cxn>
              <a:cxn ang="0">
                <a:pos x="616" y="194"/>
              </a:cxn>
              <a:cxn ang="0">
                <a:pos x="655" y="194"/>
              </a:cxn>
              <a:cxn ang="0">
                <a:pos x="591" y="202"/>
              </a:cxn>
              <a:cxn ang="0">
                <a:pos x="586" y="213"/>
              </a:cxn>
              <a:cxn ang="0">
                <a:pos x="603" y="218"/>
              </a:cxn>
              <a:cxn ang="0">
                <a:pos x="549" y="207"/>
              </a:cxn>
              <a:cxn ang="0">
                <a:pos x="549" y="189"/>
              </a:cxn>
              <a:cxn ang="0">
                <a:pos x="533" y="224"/>
              </a:cxn>
              <a:cxn ang="0">
                <a:pos x="511" y="230"/>
              </a:cxn>
              <a:cxn ang="0">
                <a:pos x="477" y="190"/>
              </a:cxn>
              <a:cxn ang="0">
                <a:pos x="477" y="226"/>
              </a:cxn>
              <a:cxn ang="0">
                <a:pos x="436" y="194"/>
              </a:cxn>
              <a:cxn ang="0">
                <a:pos x="414" y="230"/>
              </a:cxn>
              <a:cxn ang="0">
                <a:pos x="458" y="230"/>
              </a:cxn>
              <a:cxn ang="0">
                <a:pos x="376" y="223"/>
              </a:cxn>
              <a:cxn ang="0">
                <a:pos x="349" y="230"/>
              </a:cxn>
              <a:cxn ang="0">
                <a:pos x="365" y="211"/>
              </a:cxn>
              <a:cxn ang="0">
                <a:pos x="394" y="195"/>
              </a:cxn>
              <a:cxn ang="0">
                <a:pos x="391" y="190"/>
              </a:cxn>
              <a:cxn ang="0">
                <a:pos x="328" y="201"/>
              </a:cxn>
              <a:cxn ang="0">
                <a:pos x="331" y="193"/>
              </a:cxn>
              <a:cxn ang="0">
                <a:pos x="309" y="213"/>
              </a:cxn>
              <a:cxn ang="0">
                <a:pos x="333" y="219"/>
              </a:cxn>
              <a:cxn ang="0">
                <a:pos x="266" y="193"/>
              </a:cxn>
              <a:cxn ang="0">
                <a:pos x="266" y="231"/>
              </a:cxn>
              <a:cxn ang="0">
                <a:pos x="224" y="223"/>
              </a:cxn>
              <a:cxn ang="0">
                <a:pos x="191" y="230"/>
              </a:cxn>
              <a:cxn ang="0">
                <a:pos x="206" y="210"/>
              </a:cxn>
              <a:cxn ang="0">
                <a:pos x="224" y="207"/>
              </a:cxn>
              <a:cxn ang="0">
                <a:pos x="39" y="139"/>
              </a:cxn>
              <a:cxn ang="0">
                <a:pos x="84" y="143"/>
              </a:cxn>
              <a:cxn ang="0">
                <a:pos x="56" y="53"/>
              </a:cxn>
              <a:cxn ang="0">
                <a:pos x="1" y="125"/>
              </a:cxn>
              <a:cxn ang="0">
                <a:pos x="116" y="125"/>
              </a:cxn>
              <a:cxn ang="0">
                <a:pos x="186" y="18"/>
              </a:cxn>
              <a:cxn ang="0">
                <a:pos x="168" y="7"/>
              </a:cxn>
              <a:cxn ang="0">
                <a:pos x="127" y="79"/>
              </a:cxn>
              <a:cxn ang="0">
                <a:pos x="465" y="49"/>
              </a:cxn>
              <a:cxn ang="0">
                <a:pos x="423" y="139"/>
              </a:cxn>
              <a:cxn ang="0">
                <a:pos x="382" y="83"/>
              </a:cxn>
              <a:cxn ang="0">
                <a:pos x="408" y="65"/>
              </a:cxn>
              <a:cxn ang="0">
                <a:pos x="354" y="151"/>
              </a:cxn>
              <a:cxn ang="0">
                <a:pos x="465" y="97"/>
              </a:cxn>
              <a:cxn ang="0">
                <a:pos x="482" y="156"/>
              </a:cxn>
              <a:cxn ang="0">
                <a:pos x="563" y="53"/>
              </a:cxn>
              <a:cxn ang="0">
                <a:pos x="285" y="156"/>
              </a:cxn>
              <a:cxn ang="0">
                <a:pos x="258" y="73"/>
              </a:cxn>
              <a:cxn ang="0">
                <a:pos x="225" y="103"/>
              </a:cxn>
            </a:cxnLst>
            <a:rect l="0" t="0" r="r" b="b"/>
            <a:pathLst>
              <a:path w="785" h="231">
                <a:moveTo>
                  <a:pt x="779" y="190"/>
                </a:moveTo>
                <a:cubicBezTo>
                  <a:pt x="779" y="207"/>
                  <a:pt x="779" y="207"/>
                  <a:pt x="779" y="207"/>
                </a:cubicBezTo>
                <a:cubicBezTo>
                  <a:pt x="779" y="213"/>
                  <a:pt x="779" y="218"/>
                  <a:pt x="779" y="223"/>
                </a:cubicBezTo>
                <a:cubicBezTo>
                  <a:pt x="779" y="223"/>
                  <a:pt x="779" y="223"/>
                  <a:pt x="779" y="223"/>
                </a:cubicBezTo>
                <a:cubicBezTo>
                  <a:pt x="777" y="219"/>
                  <a:pt x="774" y="215"/>
                  <a:pt x="770" y="210"/>
                </a:cubicBezTo>
                <a:cubicBezTo>
                  <a:pt x="753" y="190"/>
                  <a:pt x="753" y="190"/>
                  <a:pt x="753" y="190"/>
                </a:cubicBezTo>
                <a:cubicBezTo>
                  <a:pt x="746" y="190"/>
                  <a:pt x="746" y="190"/>
                  <a:pt x="746" y="190"/>
                </a:cubicBezTo>
                <a:cubicBezTo>
                  <a:pt x="746" y="230"/>
                  <a:pt x="746" y="230"/>
                  <a:pt x="746" y="230"/>
                </a:cubicBezTo>
                <a:cubicBezTo>
                  <a:pt x="752" y="230"/>
                  <a:pt x="752" y="230"/>
                  <a:pt x="752" y="230"/>
                </a:cubicBezTo>
                <a:cubicBezTo>
                  <a:pt x="752" y="213"/>
                  <a:pt x="752" y="213"/>
                  <a:pt x="752" y="213"/>
                </a:cubicBezTo>
                <a:cubicBezTo>
                  <a:pt x="752" y="206"/>
                  <a:pt x="752" y="201"/>
                  <a:pt x="752" y="196"/>
                </a:cubicBezTo>
                <a:cubicBezTo>
                  <a:pt x="752" y="196"/>
                  <a:pt x="752" y="196"/>
                  <a:pt x="752" y="196"/>
                </a:cubicBezTo>
                <a:cubicBezTo>
                  <a:pt x="754" y="201"/>
                  <a:pt x="758" y="205"/>
                  <a:pt x="761" y="210"/>
                </a:cubicBezTo>
                <a:cubicBezTo>
                  <a:pt x="778" y="230"/>
                  <a:pt x="778" y="230"/>
                  <a:pt x="778" y="230"/>
                </a:cubicBezTo>
                <a:cubicBezTo>
                  <a:pt x="785" y="230"/>
                  <a:pt x="785" y="230"/>
                  <a:pt x="785" y="230"/>
                </a:cubicBezTo>
                <a:cubicBezTo>
                  <a:pt x="785" y="190"/>
                  <a:pt x="785" y="190"/>
                  <a:pt x="785" y="190"/>
                </a:cubicBezTo>
                <a:lnTo>
                  <a:pt x="779" y="190"/>
                </a:lnTo>
                <a:close/>
                <a:moveTo>
                  <a:pt x="708" y="227"/>
                </a:moveTo>
                <a:cubicBezTo>
                  <a:pt x="708" y="227"/>
                  <a:pt x="708" y="227"/>
                  <a:pt x="708" y="227"/>
                </a:cubicBezTo>
                <a:cubicBezTo>
                  <a:pt x="698" y="227"/>
                  <a:pt x="692" y="219"/>
                  <a:pt x="692" y="210"/>
                </a:cubicBezTo>
                <a:cubicBezTo>
                  <a:pt x="692" y="201"/>
                  <a:pt x="697" y="193"/>
                  <a:pt x="709" y="193"/>
                </a:cubicBezTo>
                <a:cubicBezTo>
                  <a:pt x="720" y="193"/>
                  <a:pt x="725" y="202"/>
                  <a:pt x="725" y="210"/>
                </a:cubicBezTo>
                <a:cubicBezTo>
                  <a:pt x="725" y="219"/>
                  <a:pt x="719" y="227"/>
                  <a:pt x="708" y="227"/>
                </a:cubicBezTo>
                <a:moveTo>
                  <a:pt x="709" y="189"/>
                </a:moveTo>
                <a:cubicBezTo>
                  <a:pt x="695" y="189"/>
                  <a:pt x="685" y="197"/>
                  <a:pt x="685" y="210"/>
                </a:cubicBezTo>
                <a:cubicBezTo>
                  <a:pt x="685" y="223"/>
                  <a:pt x="694" y="231"/>
                  <a:pt x="708" y="231"/>
                </a:cubicBezTo>
                <a:cubicBezTo>
                  <a:pt x="708" y="231"/>
                  <a:pt x="708" y="231"/>
                  <a:pt x="708" y="231"/>
                </a:cubicBezTo>
                <a:cubicBezTo>
                  <a:pt x="722" y="231"/>
                  <a:pt x="733" y="223"/>
                  <a:pt x="733" y="210"/>
                </a:cubicBezTo>
                <a:cubicBezTo>
                  <a:pt x="733" y="197"/>
                  <a:pt x="723" y="189"/>
                  <a:pt x="709" y="189"/>
                </a:cubicBezTo>
                <a:moveTo>
                  <a:pt x="665" y="230"/>
                </a:moveTo>
                <a:cubicBezTo>
                  <a:pt x="671" y="230"/>
                  <a:pt x="671" y="230"/>
                  <a:pt x="671" y="230"/>
                </a:cubicBezTo>
                <a:cubicBezTo>
                  <a:pt x="671" y="190"/>
                  <a:pt x="671" y="190"/>
                  <a:pt x="671" y="190"/>
                </a:cubicBezTo>
                <a:cubicBezTo>
                  <a:pt x="665" y="190"/>
                  <a:pt x="665" y="190"/>
                  <a:pt x="665" y="190"/>
                </a:cubicBezTo>
                <a:lnTo>
                  <a:pt x="665" y="230"/>
                </a:lnTo>
                <a:close/>
                <a:moveTo>
                  <a:pt x="616" y="194"/>
                </a:moveTo>
                <a:cubicBezTo>
                  <a:pt x="632" y="194"/>
                  <a:pt x="632" y="194"/>
                  <a:pt x="632" y="194"/>
                </a:cubicBezTo>
                <a:cubicBezTo>
                  <a:pt x="632" y="230"/>
                  <a:pt x="632" y="230"/>
                  <a:pt x="632" y="230"/>
                </a:cubicBezTo>
                <a:cubicBezTo>
                  <a:pt x="639" y="230"/>
                  <a:pt x="639" y="230"/>
                  <a:pt x="639" y="230"/>
                </a:cubicBezTo>
                <a:cubicBezTo>
                  <a:pt x="639" y="194"/>
                  <a:pt x="639" y="194"/>
                  <a:pt x="639" y="194"/>
                </a:cubicBezTo>
                <a:cubicBezTo>
                  <a:pt x="655" y="194"/>
                  <a:pt x="655" y="194"/>
                  <a:pt x="655" y="194"/>
                </a:cubicBezTo>
                <a:cubicBezTo>
                  <a:pt x="655" y="190"/>
                  <a:pt x="655" y="190"/>
                  <a:pt x="655" y="190"/>
                </a:cubicBezTo>
                <a:cubicBezTo>
                  <a:pt x="616" y="190"/>
                  <a:pt x="616" y="190"/>
                  <a:pt x="616" y="190"/>
                </a:cubicBezTo>
                <a:lnTo>
                  <a:pt x="616" y="194"/>
                </a:lnTo>
                <a:close/>
                <a:moveTo>
                  <a:pt x="586" y="213"/>
                </a:moveTo>
                <a:cubicBezTo>
                  <a:pt x="591" y="202"/>
                  <a:pt x="591" y="202"/>
                  <a:pt x="591" y="202"/>
                </a:cubicBezTo>
                <a:cubicBezTo>
                  <a:pt x="592" y="199"/>
                  <a:pt x="593" y="197"/>
                  <a:pt x="593" y="194"/>
                </a:cubicBezTo>
                <a:cubicBezTo>
                  <a:pt x="594" y="194"/>
                  <a:pt x="594" y="194"/>
                  <a:pt x="594" y="194"/>
                </a:cubicBezTo>
                <a:cubicBezTo>
                  <a:pt x="595" y="197"/>
                  <a:pt x="595" y="199"/>
                  <a:pt x="596" y="202"/>
                </a:cubicBezTo>
                <a:cubicBezTo>
                  <a:pt x="602" y="213"/>
                  <a:pt x="602" y="213"/>
                  <a:pt x="602" y="213"/>
                </a:cubicBezTo>
                <a:lnTo>
                  <a:pt x="586" y="213"/>
                </a:lnTo>
                <a:close/>
                <a:moveTo>
                  <a:pt x="590" y="190"/>
                </a:moveTo>
                <a:cubicBezTo>
                  <a:pt x="572" y="230"/>
                  <a:pt x="572" y="230"/>
                  <a:pt x="572" y="230"/>
                </a:cubicBezTo>
                <a:cubicBezTo>
                  <a:pt x="579" y="230"/>
                  <a:pt x="579" y="230"/>
                  <a:pt x="579" y="230"/>
                </a:cubicBezTo>
                <a:cubicBezTo>
                  <a:pt x="584" y="218"/>
                  <a:pt x="584" y="218"/>
                  <a:pt x="584" y="218"/>
                </a:cubicBezTo>
                <a:cubicBezTo>
                  <a:pt x="603" y="218"/>
                  <a:pt x="603" y="218"/>
                  <a:pt x="603" y="218"/>
                </a:cubicBezTo>
                <a:cubicBezTo>
                  <a:pt x="609" y="230"/>
                  <a:pt x="609" y="230"/>
                  <a:pt x="609" y="230"/>
                </a:cubicBezTo>
                <a:cubicBezTo>
                  <a:pt x="616" y="230"/>
                  <a:pt x="616" y="230"/>
                  <a:pt x="616" y="230"/>
                </a:cubicBezTo>
                <a:cubicBezTo>
                  <a:pt x="598" y="190"/>
                  <a:pt x="598" y="190"/>
                  <a:pt x="598" y="190"/>
                </a:cubicBezTo>
                <a:lnTo>
                  <a:pt x="590" y="190"/>
                </a:lnTo>
                <a:close/>
                <a:moveTo>
                  <a:pt x="549" y="207"/>
                </a:moveTo>
                <a:cubicBezTo>
                  <a:pt x="542" y="205"/>
                  <a:pt x="539" y="203"/>
                  <a:pt x="539" y="199"/>
                </a:cubicBezTo>
                <a:cubicBezTo>
                  <a:pt x="539" y="197"/>
                  <a:pt x="542" y="193"/>
                  <a:pt x="549" y="193"/>
                </a:cubicBezTo>
                <a:cubicBezTo>
                  <a:pt x="554" y="193"/>
                  <a:pt x="557" y="194"/>
                  <a:pt x="559" y="195"/>
                </a:cubicBezTo>
                <a:cubicBezTo>
                  <a:pt x="561" y="191"/>
                  <a:pt x="561" y="191"/>
                  <a:pt x="561" y="191"/>
                </a:cubicBezTo>
                <a:cubicBezTo>
                  <a:pt x="558" y="190"/>
                  <a:pt x="554" y="189"/>
                  <a:pt x="549" y="189"/>
                </a:cubicBezTo>
                <a:cubicBezTo>
                  <a:pt x="539" y="189"/>
                  <a:pt x="532" y="194"/>
                  <a:pt x="532" y="200"/>
                </a:cubicBezTo>
                <a:cubicBezTo>
                  <a:pt x="532" y="206"/>
                  <a:pt x="537" y="209"/>
                  <a:pt x="546" y="212"/>
                </a:cubicBezTo>
                <a:cubicBezTo>
                  <a:pt x="553" y="214"/>
                  <a:pt x="556" y="216"/>
                  <a:pt x="556" y="220"/>
                </a:cubicBezTo>
                <a:cubicBezTo>
                  <a:pt x="556" y="224"/>
                  <a:pt x="552" y="227"/>
                  <a:pt x="545" y="227"/>
                </a:cubicBezTo>
                <a:cubicBezTo>
                  <a:pt x="540" y="227"/>
                  <a:pt x="536" y="225"/>
                  <a:pt x="533" y="224"/>
                </a:cubicBezTo>
                <a:cubicBezTo>
                  <a:pt x="531" y="228"/>
                  <a:pt x="531" y="228"/>
                  <a:pt x="531" y="228"/>
                </a:cubicBezTo>
                <a:cubicBezTo>
                  <a:pt x="534" y="230"/>
                  <a:pt x="539" y="231"/>
                  <a:pt x="544" y="231"/>
                </a:cubicBezTo>
                <a:cubicBezTo>
                  <a:pt x="557" y="231"/>
                  <a:pt x="563" y="225"/>
                  <a:pt x="563" y="219"/>
                </a:cubicBezTo>
                <a:cubicBezTo>
                  <a:pt x="563" y="213"/>
                  <a:pt x="558" y="210"/>
                  <a:pt x="549" y="207"/>
                </a:cubicBezTo>
                <a:moveTo>
                  <a:pt x="511" y="230"/>
                </a:moveTo>
                <a:cubicBezTo>
                  <a:pt x="518" y="230"/>
                  <a:pt x="518" y="230"/>
                  <a:pt x="518" y="230"/>
                </a:cubicBezTo>
                <a:cubicBezTo>
                  <a:pt x="518" y="190"/>
                  <a:pt x="518" y="190"/>
                  <a:pt x="518" y="190"/>
                </a:cubicBezTo>
                <a:cubicBezTo>
                  <a:pt x="511" y="190"/>
                  <a:pt x="511" y="190"/>
                  <a:pt x="511" y="190"/>
                </a:cubicBezTo>
                <a:lnTo>
                  <a:pt x="511" y="230"/>
                </a:lnTo>
                <a:close/>
                <a:moveTo>
                  <a:pt x="477" y="190"/>
                </a:moveTo>
                <a:cubicBezTo>
                  <a:pt x="470" y="190"/>
                  <a:pt x="470" y="190"/>
                  <a:pt x="470" y="190"/>
                </a:cubicBezTo>
                <a:cubicBezTo>
                  <a:pt x="470" y="230"/>
                  <a:pt x="470" y="230"/>
                  <a:pt x="470" y="230"/>
                </a:cubicBezTo>
                <a:cubicBezTo>
                  <a:pt x="500" y="230"/>
                  <a:pt x="500" y="230"/>
                  <a:pt x="500" y="230"/>
                </a:cubicBezTo>
                <a:cubicBezTo>
                  <a:pt x="500" y="226"/>
                  <a:pt x="500" y="226"/>
                  <a:pt x="500" y="226"/>
                </a:cubicBezTo>
                <a:cubicBezTo>
                  <a:pt x="477" y="226"/>
                  <a:pt x="477" y="226"/>
                  <a:pt x="477" y="226"/>
                </a:cubicBezTo>
                <a:lnTo>
                  <a:pt x="477" y="190"/>
                </a:lnTo>
                <a:close/>
                <a:moveTo>
                  <a:pt x="428" y="213"/>
                </a:moveTo>
                <a:cubicBezTo>
                  <a:pt x="433" y="202"/>
                  <a:pt x="433" y="202"/>
                  <a:pt x="433" y="202"/>
                </a:cubicBezTo>
                <a:cubicBezTo>
                  <a:pt x="434" y="199"/>
                  <a:pt x="435" y="197"/>
                  <a:pt x="436" y="194"/>
                </a:cubicBezTo>
                <a:cubicBezTo>
                  <a:pt x="436" y="194"/>
                  <a:pt x="436" y="194"/>
                  <a:pt x="436" y="194"/>
                </a:cubicBezTo>
                <a:cubicBezTo>
                  <a:pt x="437" y="197"/>
                  <a:pt x="438" y="199"/>
                  <a:pt x="439" y="202"/>
                </a:cubicBezTo>
                <a:cubicBezTo>
                  <a:pt x="444" y="213"/>
                  <a:pt x="444" y="213"/>
                  <a:pt x="444" y="213"/>
                </a:cubicBezTo>
                <a:lnTo>
                  <a:pt x="428" y="213"/>
                </a:lnTo>
                <a:close/>
                <a:moveTo>
                  <a:pt x="432" y="190"/>
                </a:moveTo>
                <a:cubicBezTo>
                  <a:pt x="414" y="230"/>
                  <a:pt x="414" y="230"/>
                  <a:pt x="414" y="230"/>
                </a:cubicBezTo>
                <a:cubicBezTo>
                  <a:pt x="421" y="230"/>
                  <a:pt x="421" y="230"/>
                  <a:pt x="421" y="230"/>
                </a:cubicBezTo>
                <a:cubicBezTo>
                  <a:pt x="427" y="218"/>
                  <a:pt x="427" y="218"/>
                  <a:pt x="427" y="218"/>
                </a:cubicBezTo>
                <a:cubicBezTo>
                  <a:pt x="445" y="218"/>
                  <a:pt x="445" y="218"/>
                  <a:pt x="445" y="218"/>
                </a:cubicBezTo>
                <a:cubicBezTo>
                  <a:pt x="451" y="230"/>
                  <a:pt x="451" y="230"/>
                  <a:pt x="451" y="230"/>
                </a:cubicBezTo>
                <a:cubicBezTo>
                  <a:pt x="458" y="230"/>
                  <a:pt x="458" y="230"/>
                  <a:pt x="458" y="230"/>
                </a:cubicBezTo>
                <a:cubicBezTo>
                  <a:pt x="440" y="190"/>
                  <a:pt x="440" y="190"/>
                  <a:pt x="440" y="190"/>
                </a:cubicBezTo>
                <a:lnTo>
                  <a:pt x="432" y="190"/>
                </a:lnTo>
                <a:close/>
                <a:moveTo>
                  <a:pt x="391" y="190"/>
                </a:moveTo>
                <a:cubicBezTo>
                  <a:pt x="382" y="209"/>
                  <a:pt x="382" y="209"/>
                  <a:pt x="382" y="209"/>
                </a:cubicBezTo>
                <a:cubicBezTo>
                  <a:pt x="379" y="214"/>
                  <a:pt x="378" y="219"/>
                  <a:pt x="376" y="223"/>
                </a:cubicBezTo>
                <a:cubicBezTo>
                  <a:pt x="376" y="223"/>
                  <a:pt x="376" y="223"/>
                  <a:pt x="376" y="223"/>
                </a:cubicBezTo>
                <a:cubicBezTo>
                  <a:pt x="375" y="219"/>
                  <a:pt x="373" y="214"/>
                  <a:pt x="371" y="209"/>
                </a:cubicBezTo>
                <a:cubicBezTo>
                  <a:pt x="362" y="190"/>
                  <a:pt x="362" y="190"/>
                  <a:pt x="362" y="190"/>
                </a:cubicBezTo>
                <a:cubicBezTo>
                  <a:pt x="353" y="190"/>
                  <a:pt x="353" y="190"/>
                  <a:pt x="353" y="190"/>
                </a:cubicBezTo>
                <a:cubicBezTo>
                  <a:pt x="349" y="230"/>
                  <a:pt x="349" y="230"/>
                  <a:pt x="349" y="230"/>
                </a:cubicBezTo>
                <a:cubicBezTo>
                  <a:pt x="356" y="230"/>
                  <a:pt x="356" y="230"/>
                  <a:pt x="356" y="230"/>
                </a:cubicBezTo>
                <a:cubicBezTo>
                  <a:pt x="357" y="213"/>
                  <a:pt x="357" y="213"/>
                  <a:pt x="357" y="213"/>
                </a:cubicBezTo>
                <a:cubicBezTo>
                  <a:pt x="358" y="207"/>
                  <a:pt x="358" y="200"/>
                  <a:pt x="358" y="195"/>
                </a:cubicBezTo>
                <a:cubicBezTo>
                  <a:pt x="359" y="195"/>
                  <a:pt x="359" y="195"/>
                  <a:pt x="359" y="195"/>
                </a:cubicBezTo>
                <a:cubicBezTo>
                  <a:pt x="360" y="200"/>
                  <a:pt x="362" y="205"/>
                  <a:pt x="365" y="211"/>
                </a:cubicBezTo>
                <a:cubicBezTo>
                  <a:pt x="373" y="230"/>
                  <a:pt x="373" y="230"/>
                  <a:pt x="373" y="230"/>
                </a:cubicBezTo>
                <a:cubicBezTo>
                  <a:pt x="378" y="230"/>
                  <a:pt x="378" y="230"/>
                  <a:pt x="378" y="230"/>
                </a:cubicBezTo>
                <a:cubicBezTo>
                  <a:pt x="388" y="210"/>
                  <a:pt x="388" y="210"/>
                  <a:pt x="388" y="210"/>
                </a:cubicBezTo>
                <a:cubicBezTo>
                  <a:pt x="390" y="205"/>
                  <a:pt x="392" y="200"/>
                  <a:pt x="394" y="195"/>
                </a:cubicBezTo>
                <a:cubicBezTo>
                  <a:pt x="394" y="195"/>
                  <a:pt x="394" y="195"/>
                  <a:pt x="394" y="195"/>
                </a:cubicBezTo>
                <a:cubicBezTo>
                  <a:pt x="394" y="200"/>
                  <a:pt x="395" y="207"/>
                  <a:pt x="395" y="212"/>
                </a:cubicBezTo>
                <a:cubicBezTo>
                  <a:pt x="396" y="230"/>
                  <a:pt x="396" y="230"/>
                  <a:pt x="396" y="230"/>
                </a:cubicBezTo>
                <a:cubicBezTo>
                  <a:pt x="403" y="230"/>
                  <a:pt x="403" y="230"/>
                  <a:pt x="403" y="230"/>
                </a:cubicBezTo>
                <a:cubicBezTo>
                  <a:pt x="400" y="190"/>
                  <a:pt x="400" y="190"/>
                  <a:pt x="400" y="190"/>
                </a:cubicBezTo>
                <a:lnTo>
                  <a:pt x="391" y="190"/>
                </a:lnTo>
                <a:close/>
                <a:moveTo>
                  <a:pt x="316" y="209"/>
                </a:moveTo>
                <a:cubicBezTo>
                  <a:pt x="309" y="209"/>
                  <a:pt x="309" y="209"/>
                  <a:pt x="309" y="209"/>
                </a:cubicBezTo>
                <a:cubicBezTo>
                  <a:pt x="309" y="194"/>
                  <a:pt x="309" y="194"/>
                  <a:pt x="309" y="194"/>
                </a:cubicBezTo>
                <a:cubicBezTo>
                  <a:pt x="310" y="194"/>
                  <a:pt x="313" y="193"/>
                  <a:pt x="316" y="193"/>
                </a:cubicBezTo>
                <a:cubicBezTo>
                  <a:pt x="323" y="193"/>
                  <a:pt x="328" y="196"/>
                  <a:pt x="328" y="201"/>
                </a:cubicBezTo>
                <a:cubicBezTo>
                  <a:pt x="328" y="206"/>
                  <a:pt x="323" y="209"/>
                  <a:pt x="316" y="209"/>
                </a:cubicBezTo>
                <a:moveTo>
                  <a:pt x="325" y="211"/>
                </a:moveTo>
                <a:cubicBezTo>
                  <a:pt x="325" y="211"/>
                  <a:pt x="325" y="211"/>
                  <a:pt x="325" y="211"/>
                </a:cubicBezTo>
                <a:cubicBezTo>
                  <a:pt x="330" y="209"/>
                  <a:pt x="335" y="206"/>
                  <a:pt x="335" y="200"/>
                </a:cubicBezTo>
                <a:cubicBezTo>
                  <a:pt x="335" y="197"/>
                  <a:pt x="333" y="194"/>
                  <a:pt x="331" y="193"/>
                </a:cubicBezTo>
                <a:cubicBezTo>
                  <a:pt x="327" y="190"/>
                  <a:pt x="323" y="189"/>
                  <a:pt x="315" y="189"/>
                </a:cubicBezTo>
                <a:cubicBezTo>
                  <a:pt x="311" y="189"/>
                  <a:pt x="306" y="190"/>
                  <a:pt x="302" y="190"/>
                </a:cubicBezTo>
                <a:cubicBezTo>
                  <a:pt x="302" y="230"/>
                  <a:pt x="302" y="230"/>
                  <a:pt x="302" y="230"/>
                </a:cubicBezTo>
                <a:cubicBezTo>
                  <a:pt x="309" y="230"/>
                  <a:pt x="309" y="230"/>
                  <a:pt x="309" y="230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16" y="213"/>
                  <a:pt x="316" y="213"/>
                  <a:pt x="316" y="213"/>
                </a:cubicBezTo>
                <a:cubicBezTo>
                  <a:pt x="322" y="213"/>
                  <a:pt x="325" y="215"/>
                  <a:pt x="326" y="221"/>
                </a:cubicBezTo>
                <a:cubicBezTo>
                  <a:pt x="328" y="226"/>
                  <a:pt x="329" y="229"/>
                  <a:pt x="330" y="230"/>
                </a:cubicBezTo>
                <a:cubicBezTo>
                  <a:pt x="337" y="230"/>
                  <a:pt x="337" y="230"/>
                  <a:pt x="337" y="230"/>
                </a:cubicBezTo>
                <a:cubicBezTo>
                  <a:pt x="336" y="229"/>
                  <a:pt x="334" y="225"/>
                  <a:pt x="333" y="219"/>
                </a:cubicBezTo>
                <a:cubicBezTo>
                  <a:pt x="331" y="215"/>
                  <a:pt x="329" y="212"/>
                  <a:pt x="325" y="211"/>
                </a:cubicBezTo>
                <a:moveTo>
                  <a:pt x="266" y="227"/>
                </a:moveTo>
                <a:cubicBezTo>
                  <a:pt x="266" y="227"/>
                  <a:pt x="266" y="227"/>
                  <a:pt x="266" y="227"/>
                </a:cubicBezTo>
                <a:cubicBezTo>
                  <a:pt x="256" y="227"/>
                  <a:pt x="250" y="219"/>
                  <a:pt x="250" y="210"/>
                </a:cubicBezTo>
                <a:cubicBezTo>
                  <a:pt x="250" y="201"/>
                  <a:pt x="255" y="193"/>
                  <a:pt x="266" y="193"/>
                </a:cubicBezTo>
                <a:cubicBezTo>
                  <a:pt x="278" y="193"/>
                  <a:pt x="283" y="202"/>
                  <a:pt x="283" y="210"/>
                </a:cubicBezTo>
                <a:cubicBezTo>
                  <a:pt x="283" y="219"/>
                  <a:pt x="277" y="227"/>
                  <a:pt x="266" y="227"/>
                </a:cubicBezTo>
                <a:moveTo>
                  <a:pt x="267" y="189"/>
                </a:moveTo>
                <a:cubicBezTo>
                  <a:pt x="253" y="189"/>
                  <a:pt x="242" y="197"/>
                  <a:pt x="242" y="210"/>
                </a:cubicBezTo>
                <a:cubicBezTo>
                  <a:pt x="242" y="223"/>
                  <a:pt x="252" y="231"/>
                  <a:pt x="266" y="231"/>
                </a:cubicBezTo>
                <a:cubicBezTo>
                  <a:pt x="266" y="231"/>
                  <a:pt x="266" y="231"/>
                  <a:pt x="266" y="231"/>
                </a:cubicBezTo>
                <a:cubicBezTo>
                  <a:pt x="279" y="231"/>
                  <a:pt x="290" y="223"/>
                  <a:pt x="290" y="210"/>
                </a:cubicBezTo>
                <a:cubicBezTo>
                  <a:pt x="290" y="197"/>
                  <a:pt x="281" y="189"/>
                  <a:pt x="267" y="189"/>
                </a:cubicBezTo>
                <a:moveTo>
                  <a:pt x="224" y="207"/>
                </a:moveTo>
                <a:cubicBezTo>
                  <a:pt x="224" y="213"/>
                  <a:pt x="224" y="218"/>
                  <a:pt x="224" y="223"/>
                </a:cubicBezTo>
                <a:cubicBezTo>
                  <a:pt x="224" y="223"/>
                  <a:pt x="224" y="223"/>
                  <a:pt x="224" y="223"/>
                </a:cubicBezTo>
                <a:cubicBezTo>
                  <a:pt x="222" y="219"/>
                  <a:pt x="219" y="215"/>
                  <a:pt x="215" y="210"/>
                </a:cubicBezTo>
                <a:cubicBezTo>
                  <a:pt x="198" y="190"/>
                  <a:pt x="198" y="190"/>
                  <a:pt x="198" y="190"/>
                </a:cubicBezTo>
                <a:cubicBezTo>
                  <a:pt x="191" y="190"/>
                  <a:pt x="191" y="190"/>
                  <a:pt x="191" y="190"/>
                </a:cubicBezTo>
                <a:cubicBezTo>
                  <a:pt x="191" y="230"/>
                  <a:pt x="191" y="230"/>
                  <a:pt x="191" y="230"/>
                </a:cubicBezTo>
                <a:cubicBezTo>
                  <a:pt x="197" y="230"/>
                  <a:pt x="197" y="230"/>
                  <a:pt x="197" y="230"/>
                </a:cubicBezTo>
                <a:cubicBezTo>
                  <a:pt x="197" y="213"/>
                  <a:pt x="197" y="213"/>
                  <a:pt x="197" y="213"/>
                </a:cubicBezTo>
                <a:cubicBezTo>
                  <a:pt x="197" y="206"/>
                  <a:pt x="197" y="201"/>
                  <a:pt x="197" y="196"/>
                </a:cubicBezTo>
                <a:cubicBezTo>
                  <a:pt x="197" y="196"/>
                  <a:pt x="197" y="196"/>
                  <a:pt x="197" y="196"/>
                </a:cubicBezTo>
                <a:cubicBezTo>
                  <a:pt x="199" y="201"/>
                  <a:pt x="203" y="205"/>
                  <a:pt x="206" y="210"/>
                </a:cubicBezTo>
                <a:cubicBezTo>
                  <a:pt x="223" y="230"/>
                  <a:pt x="223" y="230"/>
                  <a:pt x="223" y="230"/>
                </a:cubicBezTo>
                <a:cubicBezTo>
                  <a:pt x="230" y="230"/>
                  <a:pt x="230" y="230"/>
                  <a:pt x="230" y="230"/>
                </a:cubicBezTo>
                <a:cubicBezTo>
                  <a:pt x="230" y="190"/>
                  <a:pt x="230" y="190"/>
                  <a:pt x="230" y="190"/>
                </a:cubicBezTo>
                <a:cubicBezTo>
                  <a:pt x="224" y="190"/>
                  <a:pt x="224" y="190"/>
                  <a:pt x="224" y="190"/>
                </a:cubicBezTo>
                <a:lnTo>
                  <a:pt x="224" y="207"/>
                </a:lnTo>
                <a:close/>
                <a:moveTo>
                  <a:pt x="84" y="143"/>
                </a:moveTo>
                <a:cubicBezTo>
                  <a:pt x="57" y="143"/>
                  <a:pt x="57" y="143"/>
                  <a:pt x="57" y="143"/>
                </a:cubicBezTo>
                <a:cubicBezTo>
                  <a:pt x="57" y="143"/>
                  <a:pt x="57" y="143"/>
                  <a:pt x="57" y="143"/>
                </a:cubicBezTo>
                <a:cubicBezTo>
                  <a:pt x="57" y="143"/>
                  <a:pt x="57" y="143"/>
                  <a:pt x="57" y="143"/>
                </a:cubicBezTo>
                <a:cubicBezTo>
                  <a:pt x="49" y="142"/>
                  <a:pt x="44" y="141"/>
                  <a:pt x="39" y="139"/>
                </a:cubicBezTo>
                <a:cubicBezTo>
                  <a:pt x="34" y="137"/>
                  <a:pt x="31" y="134"/>
                  <a:pt x="31" y="129"/>
                </a:cubicBezTo>
                <a:cubicBezTo>
                  <a:pt x="31" y="125"/>
                  <a:pt x="31" y="118"/>
                  <a:pt x="35" y="113"/>
                </a:cubicBezTo>
                <a:cubicBezTo>
                  <a:pt x="40" y="105"/>
                  <a:pt x="56" y="99"/>
                  <a:pt x="56" y="99"/>
                </a:cubicBezTo>
                <a:cubicBezTo>
                  <a:pt x="65" y="95"/>
                  <a:pt x="76" y="91"/>
                  <a:pt x="89" y="88"/>
                </a:cubicBezTo>
                <a:lnTo>
                  <a:pt x="84" y="143"/>
                </a:lnTo>
                <a:close/>
                <a:moveTo>
                  <a:pt x="105" y="45"/>
                </a:moveTo>
                <a:cubicBezTo>
                  <a:pt x="95" y="41"/>
                  <a:pt x="83" y="39"/>
                  <a:pt x="57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4"/>
                  <a:pt x="36" y="50"/>
                  <a:pt x="42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72" y="53"/>
                  <a:pt x="80" y="55"/>
                  <a:pt x="82" y="56"/>
                </a:cubicBezTo>
                <a:cubicBezTo>
                  <a:pt x="88" y="59"/>
                  <a:pt x="91" y="63"/>
                  <a:pt x="90" y="69"/>
                </a:cubicBezTo>
                <a:cubicBezTo>
                  <a:pt x="90" y="73"/>
                  <a:pt x="90" y="73"/>
                  <a:pt x="90" y="73"/>
                </a:cubicBezTo>
                <a:cubicBezTo>
                  <a:pt x="58" y="82"/>
                  <a:pt x="29" y="92"/>
                  <a:pt x="15" y="103"/>
                </a:cubicBezTo>
                <a:cubicBezTo>
                  <a:pt x="6" y="108"/>
                  <a:pt x="2" y="116"/>
                  <a:pt x="1" y="125"/>
                </a:cubicBezTo>
                <a:cubicBezTo>
                  <a:pt x="0" y="136"/>
                  <a:pt x="4" y="145"/>
                  <a:pt x="16" y="151"/>
                </a:cubicBezTo>
                <a:cubicBezTo>
                  <a:pt x="28" y="156"/>
                  <a:pt x="42" y="157"/>
                  <a:pt x="62" y="157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85" y="157"/>
                  <a:pt x="93" y="156"/>
                  <a:pt x="98" y="154"/>
                </a:cubicBezTo>
                <a:cubicBezTo>
                  <a:pt x="112" y="148"/>
                  <a:pt x="115" y="136"/>
                  <a:pt x="116" y="125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20" y="56"/>
                  <a:pt x="115" y="49"/>
                  <a:pt x="105" y="45"/>
                </a:cubicBezTo>
                <a:moveTo>
                  <a:pt x="176" y="53"/>
                </a:moveTo>
                <a:cubicBezTo>
                  <a:pt x="178" y="31"/>
                  <a:pt x="178" y="31"/>
                  <a:pt x="178" y="31"/>
                </a:cubicBezTo>
                <a:cubicBezTo>
                  <a:pt x="179" y="24"/>
                  <a:pt x="180" y="20"/>
                  <a:pt x="186" y="18"/>
                </a:cubicBezTo>
                <a:cubicBezTo>
                  <a:pt x="192" y="16"/>
                  <a:pt x="201" y="15"/>
                  <a:pt x="212" y="15"/>
                </a:cubicBezTo>
                <a:cubicBezTo>
                  <a:pt x="238" y="15"/>
                  <a:pt x="238" y="15"/>
                  <a:pt x="238" y="15"/>
                </a:cubicBezTo>
                <a:cubicBezTo>
                  <a:pt x="244" y="12"/>
                  <a:pt x="246" y="6"/>
                  <a:pt x="246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192" y="0"/>
                  <a:pt x="180" y="2"/>
                  <a:pt x="168" y="7"/>
                </a:cubicBezTo>
                <a:cubicBezTo>
                  <a:pt x="154" y="12"/>
                  <a:pt x="149" y="21"/>
                  <a:pt x="148" y="32"/>
                </a:cubicBezTo>
                <a:cubicBezTo>
                  <a:pt x="146" y="59"/>
                  <a:pt x="146" y="59"/>
                  <a:pt x="146" y="59"/>
                </a:cubicBezTo>
                <a:cubicBezTo>
                  <a:pt x="141" y="60"/>
                  <a:pt x="136" y="61"/>
                  <a:pt x="132" y="62"/>
                </a:cubicBezTo>
                <a:cubicBezTo>
                  <a:pt x="127" y="67"/>
                  <a:pt x="126" y="73"/>
                  <a:pt x="127" y="79"/>
                </a:cubicBezTo>
                <a:cubicBezTo>
                  <a:pt x="127" y="79"/>
                  <a:pt x="127" y="79"/>
                  <a:pt x="127" y="79"/>
                </a:cubicBezTo>
                <a:cubicBezTo>
                  <a:pt x="132" y="77"/>
                  <a:pt x="139" y="76"/>
                  <a:pt x="144" y="75"/>
                </a:cubicBezTo>
                <a:cubicBezTo>
                  <a:pt x="138" y="156"/>
                  <a:pt x="138" y="156"/>
                  <a:pt x="138" y="156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75" y="68"/>
                  <a:pt x="175" y="68"/>
                  <a:pt x="175" y="68"/>
                </a:cubicBezTo>
                <a:cubicBezTo>
                  <a:pt x="251" y="53"/>
                  <a:pt x="314" y="49"/>
                  <a:pt x="465" y="49"/>
                </a:cubicBezTo>
                <a:cubicBezTo>
                  <a:pt x="469" y="46"/>
                  <a:pt x="470" y="43"/>
                  <a:pt x="471" y="39"/>
                </a:cubicBezTo>
                <a:cubicBezTo>
                  <a:pt x="345" y="39"/>
                  <a:pt x="248" y="40"/>
                  <a:pt x="176" y="53"/>
                </a:cubicBezTo>
                <a:moveTo>
                  <a:pt x="435" y="95"/>
                </a:moveTo>
                <a:cubicBezTo>
                  <a:pt x="433" y="127"/>
                  <a:pt x="433" y="127"/>
                  <a:pt x="433" y="127"/>
                </a:cubicBezTo>
                <a:cubicBezTo>
                  <a:pt x="432" y="133"/>
                  <a:pt x="429" y="137"/>
                  <a:pt x="423" y="139"/>
                </a:cubicBezTo>
                <a:cubicBezTo>
                  <a:pt x="417" y="142"/>
                  <a:pt x="409" y="143"/>
                  <a:pt x="399" y="143"/>
                </a:cubicBezTo>
                <a:cubicBezTo>
                  <a:pt x="390" y="143"/>
                  <a:pt x="382" y="142"/>
                  <a:pt x="377" y="139"/>
                </a:cubicBezTo>
                <a:cubicBezTo>
                  <a:pt x="371" y="137"/>
                  <a:pt x="368" y="133"/>
                  <a:pt x="369" y="127"/>
                </a:cubicBezTo>
                <a:cubicBezTo>
                  <a:pt x="372" y="95"/>
                  <a:pt x="372" y="95"/>
                  <a:pt x="372" y="95"/>
                </a:cubicBezTo>
                <a:cubicBezTo>
                  <a:pt x="372" y="89"/>
                  <a:pt x="376" y="85"/>
                  <a:pt x="382" y="83"/>
                </a:cubicBezTo>
                <a:cubicBezTo>
                  <a:pt x="387" y="81"/>
                  <a:pt x="395" y="79"/>
                  <a:pt x="405" y="79"/>
                </a:cubicBezTo>
                <a:cubicBezTo>
                  <a:pt x="415" y="79"/>
                  <a:pt x="422" y="81"/>
                  <a:pt x="427" y="83"/>
                </a:cubicBezTo>
                <a:cubicBezTo>
                  <a:pt x="433" y="85"/>
                  <a:pt x="436" y="89"/>
                  <a:pt x="435" y="95"/>
                </a:cubicBezTo>
                <a:moveTo>
                  <a:pt x="450" y="71"/>
                </a:moveTo>
                <a:cubicBezTo>
                  <a:pt x="439" y="66"/>
                  <a:pt x="426" y="65"/>
                  <a:pt x="408" y="65"/>
                </a:cubicBezTo>
                <a:cubicBezTo>
                  <a:pt x="404" y="65"/>
                  <a:pt x="404" y="65"/>
                  <a:pt x="404" y="65"/>
                </a:cubicBezTo>
                <a:cubicBezTo>
                  <a:pt x="386" y="65"/>
                  <a:pt x="373" y="66"/>
                  <a:pt x="361" y="71"/>
                </a:cubicBezTo>
                <a:cubicBezTo>
                  <a:pt x="348" y="77"/>
                  <a:pt x="342" y="86"/>
                  <a:pt x="341" y="97"/>
                </a:cubicBezTo>
                <a:cubicBezTo>
                  <a:pt x="339" y="125"/>
                  <a:pt x="339" y="125"/>
                  <a:pt x="339" y="125"/>
                </a:cubicBezTo>
                <a:cubicBezTo>
                  <a:pt x="338" y="136"/>
                  <a:pt x="342" y="145"/>
                  <a:pt x="354" y="151"/>
                </a:cubicBezTo>
                <a:cubicBezTo>
                  <a:pt x="365" y="156"/>
                  <a:pt x="378" y="157"/>
                  <a:pt x="396" y="157"/>
                </a:cubicBezTo>
                <a:cubicBezTo>
                  <a:pt x="400" y="157"/>
                  <a:pt x="400" y="157"/>
                  <a:pt x="400" y="157"/>
                </a:cubicBezTo>
                <a:cubicBezTo>
                  <a:pt x="418" y="157"/>
                  <a:pt x="432" y="156"/>
                  <a:pt x="443" y="151"/>
                </a:cubicBezTo>
                <a:cubicBezTo>
                  <a:pt x="457" y="145"/>
                  <a:pt x="462" y="136"/>
                  <a:pt x="463" y="125"/>
                </a:cubicBezTo>
                <a:cubicBezTo>
                  <a:pt x="465" y="97"/>
                  <a:pt x="465" y="97"/>
                  <a:pt x="465" y="97"/>
                </a:cubicBezTo>
                <a:cubicBezTo>
                  <a:pt x="466" y="86"/>
                  <a:pt x="463" y="77"/>
                  <a:pt x="450" y="71"/>
                </a:cubicBezTo>
                <a:moveTo>
                  <a:pt x="556" y="39"/>
                </a:moveTo>
                <a:cubicBezTo>
                  <a:pt x="536" y="39"/>
                  <a:pt x="522" y="40"/>
                  <a:pt x="509" y="45"/>
                </a:cubicBezTo>
                <a:cubicBezTo>
                  <a:pt x="496" y="50"/>
                  <a:pt x="491" y="60"/>
                  <a:pt x="490" y="70"/>
                </a:cubicBezTo>
                <a:cubicBezTo>
                  <a:pt x="482" y="156"/>
                  <a:pt x="482" y="156"/>
                  <a:pt x="482" y="156"/>
                </a:cubicBezTo>
                <a:cubicBezTo>
                  <a:pt x="512" y="156"/>
                  <a:pt x="512" y="156"/>
                  <a:pt x="512" y="156"/>
                </a:cubicBezTo>
                <a:cubicBezTo>
                  <a:pt x="520" y="69"/>
                  <a:pt x="520" y="69"/>
                  <a:pt x="520" y="69"/>
                </a:cubicBezTo>
                <a:cubicBezTo>
                  <a:pt x="520" y="63"/>
                  <a:pt x="524" y="59"/>
                  <a:pt x="530" y="56"/>
                </a:cubicBezTo>
                <a:cubicBezTo>
                  <a:pt x="536" y="54"/>
                  <a:pt x="545" y="53"/>
                  <a:pt x="557" y="53"/>
                </a:cubicBezTo>
                <a:cubicBezTo>
                  <a:pt x="563" y="53"/>
                  <a:pt x="563" y="53"/>
                  <a:pt x="563" y="53"/>
                </a:cubicBezTo>
                <a:cubicBezTo>
                  <a:pt x="569" y="50"/>
                  <a:pt x="571" y="44"/>
                  <a:pt x="571" y="39"/>
                </a:cubicBezTo>
                <a:cubicBezTo>
                  <a:pt x="556" y="39"/>
                  <a:pt x="556" y="39"/>
                  <a:pt x="556" y="39"/>
                </a:cubicBezTo>
                <a:close/>
                <a:moveTo>
                  <a:pt x="281" y="91"/>
                </a:moveTo>
                <a:cubicBezTo>
                  <a:pt x="287" y="93"/>
                  <a:pt x="289" y="97"/>
                  <a:pt x="289" y="103"/>
                </a:cubicBezTo>
                <a:cubicBezTo>
                  <a:pt x="285" y="156"/>
                  <a:pt x="285" y="156"/>
                  <a:pt x="285" y="156"/>
                </a:cubicBezTo>
                <a:cubicBezTo>
                  <a:pt x="315" y="156"/>
                  <a:pt x="315" y="156"/>
                  <a:pt x="315" y="156"/>
                </a:cubicBezTo>
                <a:cubicBezTo>
                  <a:pt x="319" y="105"/>
                  <a:pt x="319" y="105"/>
                  <a:pt x="319" y="105"/>
                </a:cubicBezTo>
                <a:cubicBezTo>
                  <a:pt x="320" y="94"/>
                  <a:pt x="316" y="85"/>
                  <a:pt x="304" y="79"/>
                </a:cubicBezTo>
                <a:cubicBezTo>
                  <a:pt x="293" y="74"/>
                  <a:pt x="280" y="73"/>
                  <a:pt x="261" y="7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0" y="73"/>
                  <a:pt x="226" y="74"/>
                  <a:pt x="215" y="79"/>
                </a:cubicBezTo>
                <a:cubicBezTo>
                  <a:pt x="201" y="85"/>
                  <a:pt x="196" y="94"/>
                  <a:pt x="195" y="105"/>
                </a:cubicBezTo>
                <a:cubicBezTo>
                  <a:pt x="191" y="156"/>
                  <a:pt x="191" y="156"/>
                  <a:pt x="191" y="156"/>
                </a:cubicBezTo>
                <a:cubicBezTo>
                  <a:pt x="221" y="156"/>
                  <a:pt x="221" y="156"/>
                  <a:pt x="221" y="156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6" y="97"/>
                  <a:pt x="229" y="93"/>
                  <a:pt x="235" y="91"/>
                </a:cubicBezTo>
                <a:cubicBezTo>
                  <a:pt x="241" y="89"/>
                  <a:pt x="249" y="87"/>
                  <a:pt x="258" y="87"/>
                </a:cubicBezTo>
                <a:cubicBezTo>
                  <a:pt x="268" y="87"/>
                  <a:pt x="276" y="89"/>
                  <a:pt x="281" y="91"/>
                </a:cubicBezTo>
              </a:path>
            </a:pathLst>
          </a:custGeom>
          <a:solidFill>
            <a:srgbClr val="00000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>
              <a:solidFill>
                <a:srgbClr val="000000"/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74" y="5067408"/>
            <a:ext cx="1178135" cy="505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6282" y="1471652"/>
            <a:ext cx="4846849" cy="2272623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565785" indent="-342900">
              <a:spcBef>
                <a:spcPts val="935"/>
              </a:spcBef>
              <a:buFont typeface="+mj-lt"/>
              <a:buAutoNum type="arabicPeriod"/>
            </a:pP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Procedure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approved on Experimentation stage, Demonstration Stage, and </a:t>
            </a: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Pilot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Stage for cities. </a:t>
            </a:r>
            <a:endParaRPr lang="en-US" altLang="zh-CN" sz="16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565785" indent="-342900">
              <a:spcBef>
                <a:spcPts val="935"/>
              </a:spcBef>
              <a:buFont typeface="+mj-lt"/>
              <a:buAutoNum type="arabicPeriod"/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Application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Acceptance letters issued to BFSP, Hangzhou CBD and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Xiaoyi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City to become experimentation city on ISO 37101.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565785" indent="-342900">
              <a:spcBef>
                <a:spcPts val="935"/>
              </a:spcBef>
              <a:buFont typeface="+mj-lt"/>
              <a:buAutoNum type="arabicPeriod"/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Next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meeting agreed in Moscow, October 15-19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2018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2900" y="2682991"/>
            <a:ext cx="144104" cy="34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71323" tIns="35662" rIns="71323" bIns="35662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2" b="9443"/>
          <a:stretch>
            <a:fillRect/>
          </a:stretch>
        </p:blipFill>
        <p:spPr>
          <a:xfrm>
            <a:off x="5123941" y="1471651"/>
            <a:ext cx="3765770" cy="2333943"/>
          </a:xfrm>
          <a:prstGeom prst="rect">
            <a:avLst/>
          </a:prstGeom>
        </p:spPr>
      </p:pic>
      <p:sp>
        <p:nvSpPr>
          <p:cNvPr id="9" name="PA-文本框 1"/>
          <p:cNvSpPr txBox="1"/>
          <p:nvPr>
            <p:custDataLst>
              <p:tags r:id="rId2"/>
            </p:custDataLst>
          </p:nvPr>
        </p:nvSpPr>
        <p:spPr>
          <a:xfrm>
            <a:off x="695922" y="164951"/>
            <a:ext cx="5858160" cy="992584"/>
          </a:xfrm>
          <a:prstGeom prst="rect">
            <a:avLst/>
          </a:prstGeom>
        </p:spPr>
        <p:txBody>
          <a:bodyPr vert="horz" lIns="95091" tIns="47545" rIns="95091" bIns="47545" rtlCol="0">
            <a:normAutofit fontScale="70000" lnSpcReduction="20000"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rgbClr val="006D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zh-CN" dirty="0"/>
              <a:t>Resolution </a:t>
            </a:r>
            <a:r>
              <a:rPr lang="en-US" altLang="zh-CN" dirty="0" smtClean="0"/>
              <a:t>of </a:t>
            </a:r>
            <a:endParaRPr lang="en-US" altLang="zh-CN" dirty="0"/>
          </a:p>
          <a:p>
            <a:r>
              <a:rPr lang="en-US" altLang="zh-CN" dirty="0" smtClean="0"/>
              <a:t>TDM 2</a:t>
            </a:r>
            <a:r>
              <a:rPr lang="en-US" dirty="0" smtClean="0"/>
              <a:t>nd </a:t>
            </a:r>
            <a:r>
              <a:rPr lang="en-US" dirty="0"/>
              <a:t>Preparation </a:t>
            </a:r>
            <a:r>
              <a:rPr lang="en-US" dirty="0" smtClean="0"/>
              <a:t>Meeting Zhuhai, May </a:t>
            </a:r>
            <a:r>
              <a:rPr lang="en-US" dirty="0"/>
              <a:t>2018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flipV="1">
            <a:off x="-450" y="0"/>
            <a:ext cx="9144450" cy="5715000"/>
          </a:xfrm>
          <a:custGeom>
            <a:avLst/>
            <a:gdLst>
              <a:gd name="connsiteX0" fmla="*/ 0 w 12192600"/>
              <a:gd name="connsiteY0" fmla="*/ 0 h 6858000"/>
              <a:gd name="connsiteX1" fmla="*/ 12192600 w 12192600"/>
              <a:gd name="connsiteY1" fmla="*/ 0 h 6858000"/>
              <a:gd name="connsiteX2" fmla="*/ 12192600 w 12192600"/>
              <a:gd name="connsiteY2" fmla="*/ 6858000 h 6858000"/>
              <a:gd name="connsiteX3" fmla="*/ 8810570 w 12192600"/>
              <a:gd name="connsiteY3" fmla="*/ 6858000 h 6858000"/>
              <a:gd name="connsiteX4" fmla="*/ 8692910 w 12192600"/>
              <a:gd name="connsiteY4" fmla="*/ 6751171 h 6858000"/>
              <a:gd name="connsiteX5" fmla="*/ 7345411 w 12192600"/>
              <a:gd name="connsiteY5" fmla="*/ 5309728 h 6858000"/>
              <a:gd name="connsiteX6" fmla="*/ 4676362 w 12192600"/>
              <a:gd name="connsiteY6" fmla="*/ 4815232 h 6858000"/>
              <a:gd name="connsiteX7" fmla="*/ 3132131 w 12192600"/>
              <a:gd name="connsiteY7" fmla="*/ 2261165 h 6858000"/>
              <a:gd name="connsiteX8" fmla="*/ 170536 w 12192600"/>
              <a:gd name="connsiteY8" fmla="*/ 1720861 h 6858000"/>
              <a:gd name="connsiteX9" fmla="*/ 0 w 12192600"/>
              <a:gd name="connsiteY9" fmla="*/ 1669712 h 6858000"/>
              <a:gd name="connsiteX0-1" fmla="*/ 0 w 12192600"/>
              <a:gd name="connsiteY0-2" fmla="*/ 0 h 6858000"/>
              <a:gd name="connsiteX1-3" fmla="*/ 12192600 w 12192600"/>
              <a:gd name="connsiteY1-4" fmla="*/ 0 h 6858000"/>
              <a:gd name="connsiteX2-5" fmla="*/ 12192600 w 12192600"/>
              <a:gd name="connsiteY2-6" fmla="*/ 6858000 h 6858000"/>
              <a:gd name="connsiteX3-7" fmla="*/ 8810570 w 12192600"/>
              <a:gd name="connsiteY3-8" fmla="*/ 6858000 h 6858000"/>
              <a:gd name="connsiteX4-9" fmla="*/ 8692910 w 12192600"/>
              <a:gd name="connsiteY4-10" fmla="*/ 6751171 h 6858000"/>
              <a:gd name="connsiteX5-11" fmla="*/ 7345411 w 12192600"/>
              <a:gd name="connsiteY5-12" fmla="*/ 5309728 h 6858000"/>
              <a:gd name="connsiteX6-13" fmla="*/ 5097276 w 12192600"/>
              <a:gd name="connsiteY6-14" fmla="*/ 4495917 h 6858000"/>
              <a:gd name="connsiteX7-15" fmla="*/ 3132131 w 12192600"/>
              <a:gd name="connsiteY7-16" fmla="*/ 2261165 h 6858000"/>
              <a:gd name="connsiteX8-17" fmla="*/ 170536 w 12192600"/>
              <a:gd name="connsiteY8-18" fmla="*/ 1720861 h 6858000"/>
              <a:gd name="connsiteX9-19" fmla="*/ 0 w 12192600"/>
              <a:gd name="connsiteY9-20" fmla="*/ 1669712 h 6858000"/>
              <a:gd name="connsiteX10" fmla="*/ 0 w 12192600"/>
              <a:gd name="connsiteY10" fmla="*/ 0 h 6858000"/>
              <a:gd name="connsiteX0-21" fmla="*/ 0 w 12192600"/>
              <a:gd name="connsiteY0-22" fmla="*/ 0 h 6858000"/>
              <a:gd name="connsiteX1-23" fmla="*/ 12192600 w 12192600"/>
              <a:gd name="connsiteY1-24" fmla="*/ 0 h 6858000"/>
              <a:gd name="connsiteX2-25" fmla="*/ 12192600 w 12192600"/>
              <a:gd name="connsiteY2-26" fmla="*/ 6858000 h 6858000"/>
              <a:gd name="connsiteX3-27" fmla="*/ 8810570 w 12192600"/>
              <a:gd name="connsiteY3-28" fmla="*/ 6858000 h 6858000"/>
              <a:gd name="connsiteX4-29" fmla="*/ 8692910 w 12192600"/>
              <a:gd name="connsiteY4-30" fmla="*/ 6751171 h 6858000"/>
              <a:gd name="connsiteX5-31" fmla="*/ 7345411 w 12192600"/>
              <a:gd name="connsiteY5-32" fmla="*/ 5309728 h 6858000"/>
              <a:gd name="connsiteX6-33" fmla="*/ 5097276 w 12192600"/>
              <a:gd name="connsiteY6-34" fmla="*/ 4495917 h 6858000"/>
              <a:gd name="connsiteX7-35" fmla="*/ 4061045 w 12192600"/>
              <a:gd name="connsiteY7-36" fmla="*/ 2014422 h 6858000"/>
              <a:gd name="connsiteX8-37" fmla="*/ 170536 w 12192600"/>
              <a:gd name="connsiteY8-38" fmla="*/ 1720861 h 6858000"/>
              <a:gd name="connsiteX9-39" fmla="*/ 0 w 12192600"/>
              <a:gd name="connsiteY9-40" fmla="*/ 1669712 h 6858000"/>
              <a:gd name="connsiteX10-41" fmla="*/ 0 w 12192600"/>
              <a:gd name="connsiteY10-42" fmla="*/ 0 h 6858000"/>
              <a:gd name="connsiteX0-43" fmla="*/ 0 w 12192600"/>
              <a:gd name="connsiteY0-44" fmla="*/ 0 h 6858000"/>
              <a:gd name="connsiteX1-45" fmla="*/ 12192600 w 12192600"/>
              <a:gd name="connsiteY1-46" fmla="*/ 0 h 6858000"/>
              <a:gd name="connsiteX2-47" fmla="*/ 12192600 w 12192600"/>
              <a:gd name="connsiteY2-48" fmla="*/ 6858000 h 6858000"/>
              <a:gd name="connsiteX3-49" fmla="*/ 8810570 w 12192600"/>
              <a:gd name="connsiteY3-50" fmla="*/ 6858000 h 6858000"/>
              <a:gd name="connsiteX4-51" fmla="*/ 8692910 w 12192600"/>
              <a:gd name="connsiteY4-52" fmla="*/ 6751171 h 6858000"/>
              <a:gd name="connsiteX5-53" fmla="*/ 7345411 w 12192600"/>
              <a:gd name="connsiteY5-54" fmla="*/ 5309728 h 6858000"/>
              <a:gd name="connsiteX6-55" fmla="*/ 5097276 w 12192600"/>
              <a:gd name="connsiteY6-56" fmla="*/ 4495917 h 6858000"/>
              <a:gd name="connsiteX7-57" fmla="*/ 4061045 w 12192600"/>
              <a:gd name="connsiteY7-58" fmla="*/ 2014422 h 6858000"/>
              <a:gd name="connsiteX8-59" fmla="*/ 0 w 12192600"/>
              <a:gd name="connsiteY8-60" fmla="*/ 1669712 h 6858000"/>
              <a:gd name="connsiteX9-61" fmla="*/ 0 w 12192600"/>
              <a:gd name="connsiteY9-62" fmla="*/ 0 h 6858000"/>
              <a:gd name="connsiteX0-63" fmla="*/ 0 w 12192600"/>
              <a:gd name="connsiteY0-64" fmla="*/ 0 h 6858000"/>
              <a:gd name="connsiteX1-65" fmla="*/ 12192600 w 12192600"/>
              <a:gd name="connsiteY1-66" fmla="*/ 0 h 6858000"/>
              <a:gd name="connsiteX2-67" fmla="*/ 12192600 w 12192600"/>
              <a:gd name="connsiteY2-68" fmla="*/ 6858000 h 6858000"/>
              <a:gd name="connsiteX3-69" fmla="*/ 8810570 w 12192600"/>
              <a:gd name="connsiteY3-70" fmla="*/ 6858000 h 6858000"/>
              <a:gd name="connsiteX4-71" fmla="*/ 8692910 w 12192600"/>
              <a:gd name="connsiteY4-72" fmla="*/ 6751171 h 6858000"/>
              <a:gd name="connsiteX5-73" fmla="*/ 7345411 w 12192600"/>
              <a:gd name="connsiteY5-74" fmla="*/ 5309728 h 6858000"/>
              <a:gd name="connsiteX6-75" fmla="*/ 5097276 w 12192600"/>
              <a:gd name="connsiteY6-76" fmla="*/ 4495917 h 6858000"/>
              <a:gd name="connsiteX7-77" fmla="*/ 4278760 w 12192600"/>
              <a:gd name="connsiteY7-78" fmla="*/ 1782194 h 6858000"/>
              <a:gd name="connsiteX8-79" fmla="*/ 0 w 12192600"/>
              <a:gd name="connsiteY8-80" fmla="*/ 1669712 h 6858000"/>
              <a:gd name="connsiteX9-81" fmla="*/ 0 w 12192600"/>
              <a:gd name="connsiteY9-82" fmla="*/ 0 h 6858000"/>
              <a:gd name="connsiteX0-83" fmla="*/ 0 w 12192600"/>
              <a:gd name="connsiteY0-84" fmla="*/ 0 h 6858000"/>
              <a:gd name="connsiteX1-85" fmla="*/ 12192600 w 12192600"/>
              <a:gd name="connsiteY1-86" fmla="*/ 0 h 6858000"/>
              <a:gd name="connsiteX2-87" fmla="*/ 12192600 w 12192600"/>
              <a:gd name="connsiteY2-88" fmla="*/ 6858000 h 6858000"/>
              <a:gd name="connsiteX3-89" fmla="*/ 8810570 w 12192600"/>
              <a:gd name="connsiteY3-90" fmla="*/ 6858000 h 6858000"/>
              <a:gd name="connsiteX4-91" fmla="*/ 8692910 w 12192600"/>
              <a:gd name="connsiteY4-92" fmla="*/ 6751171 h 6858000"/>
              <a:gd name="connsiteX5-93" fmla="*/ 7824382 w 12192600"/>
              <a:gd name="connsiteY5-94" fmla="*/ 5280700 h 6858000"/>
              <a:gd name="connsiteX6-95" fmla="*/ 5097276 w 12192600"/>
              <a:gd name="connsiteY6-96" fmla="*/ 4495917 h 6858000"/>
              <a:gd name="connsiteX7-97" fmla="*/ 4278760 w 12192600"/>
              <a:gd name="connsiteY7-98" fmla="*/ 1782194 h 6858000"/>
              <a:gd name="connsiteX8-99" fmla="*/ 0 w 12192600"/>
              <a:gd name="connsiteY8-100" fmla="*/ 1669712 h 6858000"/>
              <a:gd name="connsiteX9-101" fmla="*/ 0 w 12192600"/>
              <a:gd name="connsiteY9-102" fmla="*/ 0 h 6858000"/>
              <a:gd name="connsiteX0-103" fmla="*/ 0 w 12192600"/>
              <a:gd name="connsiteY0-104" fmla="*/ 0 h 6858000"/>
              <a:gd name="connsiteX1-105" fmla="*/ 12192600 w 12192600"/>
              <a:gd name="connsiteY1-106" fmla="*/ 0 h 6858000"/>
              <a:gd name="connsiteX2-107" fmla="*/ 12192600 w 12192600"/>
              <a:gd name="connsiteY2-108" fmla="*/ 6858000 h 6858000"/>
              <a:gd name="connsiteX3-109" fmla="*/ 8810570 w 12192600"/>
              <a:gd name="connsiteY3-110" fmla="*/ 6858000 h 6858000"/>
              <a:gd name="connsiteX4-111" fmla="*/ 8692910 w 12192600"/>
              <a:gd name="connsiteY4-112" fmla="*/ 6751171 h 6858000"/>
              <a:gd name="connsiteX5-113" fmla="*/ 8085639 w 12192600"/>
              <a:gd name="connsiteY5-114" fmla="*/ 5353272 h 6858000"/>
              <a:gd name="connsiteX6-115" fmla="*/ 5097276 w 12192600"/>
              <a:gd name="connsiteY6-116" fmla="*/ 4495917 h 6858000"/>
              <a:gd name="connsiteX7-117" fmla="*/ 4278760 w 12192600"/>
              <a:gd name="connsiteY7-118" fmla="*/ 1782194 h 6858000"/>
              <a:gd name="connsiteX8-119" fmla="*/ 0 w 12192600"/>
              <a:gd name="connsiteY8-120" fmla="*/ 1669712 h 6858000"/>
              <a:gd name="connsiteX9-121" fmla="*/ 0 w 12192600"/>
              <a:gd name="connsiteY9-122" fmla="*/ 0 h 6858000"/>
              <a:gd name="connsiteX0-123" fmla="*/ 0 w 12192600"/>
              <a:gd name="connsiteY0-124" fmla="*/ 0 h 6858000"/>
              <a:gd name="connsiteX1-125" fmla="*/ 12192600 w 12192600"/>
              <a:gd name="connsiteY1-126" fmla="*/ 0 h 6858000"/>
              <a:gd name="connsiteX2-127" fmla="*/ 12192600 w 12192600"/>
              <a:gd name="connsiteY2-128" fmla="*/ 6858000 h 6858000"/>
              <a:gd name="connsiteX3-129" fmla="*/ 8810570 w 12192600"/>
              <a:gd name="connsiteY3-130" fmla="*/ 6858000 h 6858000"/>
              <a:gd name="connsiteX4-131" fmla="*/ 8692910 w 12192600"/>
              <a:gd name="connsiteY4-132" fmla="*/ 6751171 h 6858000"/>
              <a:gd name="connsiteX5-133" fmla="*/ 8085639 w 12192600"/>
              <a:gd name="connsiteY5-134" fmla="*/ 5353272 h 6858000"/>
              <a:gd name="connsiteX6-135" fmla="*/ 4850533 w 12192600"/>
              <a:gd name="connsiteY6-136" fmla="*/ 4234660 h 6858000"/>
              <a:gd name="connsiteX7-137" fmla="*/ 4278760 w 12192600"/>
              <a:gd name="connsiteY7-138" fmla="*/ 1782194 h 6858000"/>
              <a:gd name="connsiteX8-139" fmla="*/ 0 w 12192600"/>
              <a:gd name="connsiteY8-140" fmla="*/ 1669712 h 6858000"/>
              <a:gd name="connsiteX9-141" fmla="*/ 0 w 12192600"/>
              <a:gd name="connsiteY9-142" fmla="*/ 0 h 6858000"/>
              <a:gd name="connsiteX0-143" fmla="*/ 0 w 12192600"/>
              <a:gd name="connsiteY0-144" fmla="*/ 0 h 6858000"/>
              <a:gd name="connsiteX1-145" fmla="*/ 12192600 w 12192600"/>
              <a:gd name="connsiteY1-146" fmla="*/ 0 h 6858000"/>
              <a:gd name="connsiteX2-147" fmla="*/ 12192600 w 12192600"/>
              <a:gd name="connsiteY2-148" fmla="*/ 6858000 h 6858000"/>
              <a:gd name="connsiteX3-149" fmla="*/ 8810570 w 12192600"/>
              <a:gd name="connsiteY3-150" fmla="*/ 6858000 h 6858000"/>
              <a:gd name="connsiteX4-151" fmla="*/ 8692910 w 12192600"/>
              <a:gd name="connsiteY4-152" fmla="*/ 6751171 h 6858000"/>
              <a:gd name="connsiteX5-153" fmla="*/ 8085639 w 12192600"/>
              <a:gd name="connsiteY5-154" fmla="*/ 5353272 h 6858000"/>
              <a:gd name="connsiteX6-155" fmla="*/ 4879562 w 12192600"/>
              <a:gd name="connsiteY6-156" fmla="*/ 4379802 h 6858000"/>
              <a:gd name="connsiteX7-157" fmla="*/ 4278760 w 12192600"/>
              <a:gd name="connsiteY7-158" fmla="*/ 1782194 h 6858000"/>
              <a:gd name="connsiteX8-159" fmla="*/ 0 w 12192600"/>
              <a:gd name="connsiteY8-160" fmla="*/ 1669712 h 6858000"/>
              <a:gd name="connsiteX9-161" fmla="*/ 0 w 12192600"/>
              <a:gd name="connsiteY9-162" fmla="*/ 0 h 6858000"/>
              <a:gd name="connsiteX0-163" fmla="*/ 0 w 12192600"/>
              <a:gd name="connsiteY0-164" fmla="*/ 0 h 6858000"/>
              <a:gd name="connsiteX1-165" fmla="*/ 12192600 w 12192600"/>
              <a:gd name="connsiteY1-166" fmla="*/ 0 h 6858000"/>
              <a:gd name="connsiteX2-167" fmla="*/ 12192600 w 12192600"/>
              <a:gd name="connsiteY2-168" fmla="*/ 6858000 h 6858000"/>
              <a:gd name="connsiteX3-169" fmla="*/ 8810570 w 12192600"/>
              <a:gd name="connsiteY3-170" fmla="*/ 6858000 h 6858000"/>
              <a:gd name="connsiteX4-171" fmla="*/ 8692910 w 12192600"/>
              <a:gd name="connsiteY4-172" fmla="*/ 6751171 h 6858000"/>
              <a:gd name="connsiteX5-173" fmla="*/ 8085639 w 12192600"/>
              <a:gd name="connsiteY5-174" fmla="*/ 5353272 h 6858000"/>
              <a:gd name="connsiteX6-175" fmla="*/ 4879562 w 12192600"/>
              <a:gd name="connsiteY6-176" fmla="*/ 4379802 h 6858000"/>
              <a:gd name="connsiteX7-177" fmla="*/ 4278760 w 12192600"/>
              <a:gd name="connsiteY7-178" fmla="*/ 1782194 h 6858000"/>
              <a:gd name="connsiteX8-179" fmla="*/ 0 w 12192600"/>
              <a:gd name="connsiteY8-180" fmla="*/ 1669712 h 6858000"/>
              <a:gd name="connsiteX9-181" fmla="*/ 0 w 12192600"/>
              <a:gd name="connsiteY9-182" fmla="*/ 0 h 6858000"/>
              <a:gd name="connsiteX0-183" fmla="*/ 0 w 12192600"/>
              <a:gd name="connsiteY0-184" fmla="*/ 0 h 6858000"/>
              <a:gd name="connsiteX1-185" fmla="*/ 12192600 w 12192600"/>
              <a:gd name="connsiteY1-186" fmla="*/ 0 h 6858000"/>
              <a:gd name="connsiteX2-187" fmla="*/ 12192600 w 12192600"/>
              <a:gd name="connsiteY2-188" fmla="*/ 6858000 h 6858000"/>
              <a:gd name="connsiteX3-189" fmla="*/ 8810570 w 12192600"/>
              <a:gd name="connsiteY3-190" fmla="*/ 6858000 h 6858000"/>
              <a:gd name="connsiteX4-191" fmla="*/ 8692910 w 12192600"/>
              <a:gd name="connsiteY4-192" fmla="*/ 6751171 h 6858000"/>
              <a:gd name="connsiteX5-193" fmla="*/ 8085639 w 12192600"/>
              <a:gd name="connsiteY5-194" fmla="*/ 5353272 h 6858000"/>
              <a:gd name="connsiteX6-195" fmla="*/ 4879562 w 12192600"/>
              <a:gd name="connsiteY6-196" fmla="*/ 4379802 h 6858000"/>
              <a:gd name="connsiteX7-197" fmla="*/ 4278760 w 12192600"/>
              <a:gd name="connsiteY7-198" fmla="*/ 1782194 h 6858000"/>
              <a:gd name="connsiteX8-199" fmla="*/ 0 w 12192600"/>
              <a:gd name="connsiteY8-200" fmla="*/ 1669712 h 6858000"/>
              <a:gd name="connsiteX9-201" fmla="*/ 0 w 12192600"/>
              <a:gd name="connsiteY9-202" fmla="*/ 0 h 6858000"/>
              <a:gd name="connsiteX0-203" fmla="*/ 0 w 12192600"/>
              <a:gd name="connsiteY0-204" fmla="*/ 0 h 6858000"/>
              <a:gd name="connsiteX1-205" fmla="*/ 12192600 w 12192600"/>
              <a:gd name="connsiteY1-206" fmla="*/ 0 h 6858000"/>
              <a:gd name="connsiteX2-207" fmla="*/ 12192600 w 12192600"/>
              <a:gd name="connsiteY2-208" fmla="*/ 6858000 h 6858000"/>
              <a:gd name="connsiteX3-209" fmla="*/ 8810570 w 12192600"/>
              <a:gd name="connsiteY3-210" fmla="*/ 6858000 h 6858000"/>
              <a:gd name="connsiteX4-211" fmla="*/ 8692910 w 12192600"/>
              <a:gd name="connsiteY4-212" fmla="*/ 6751171 h 6858000"/>
              <a:gd name="connsiteX5-213" fmla="*/ 8085639 w 12192600"/>
              <a:gd name="connsiteY5-214" fmla="*/ 5353272 h 6858000"/>
              <a:gd name="connsiteX6-215" fmla="*/ 4879562 w 12192600"/>
              <a:gd name="connsiteY6-216" fmla="*/ 4379802 h 6858000"/>
              <a:gd name="connsiteX7-217" fmla="*/ 4104589 w 12192600"/>
              <a:gd name="connsiteY7-218" fmla="*/ 1840251 h 6858000"/>
              <a:gd name="connsiteX8-219" fmla="*/ 0 w 12192600"/>
              <a:gd name="connsiteY8-220" fmla="*/ 1669712 h 6858000"/>
              <a:gd name="connsiteX9-221" fmla="*/ 0 w 12192600"/>
              <a:gd name="connsiteY9-222" fmla="*/ 0 h 6858000"/>
              <a:gd name="connsiteX0-223" fmla="*/ 0 w 12192600"/>
              <a:gd name="connsiteY0-224" fmla="*/ 0 h 6858000"/>
              <a:gd name="connsiteX1-225" fmla="*/ 12192600 w 12192600"/>
              <a:gd name="connsiteY1-226" fmla="*/ 0 h 6858000"/>
              <a:gd name="connsiteX2-227" fmla="*/ 12192600 w 12192600"/>
              <a:gd name="connsiteY2-228" fmla="*/ 6858000 h 6858000"/>
              <a:gd name="connsiteX3-229" fmla="*/ 8810570 w 12192600"/>
              <a:gd name="connsiteY3-230" fmla="*/ 6858000 h 6858000"/>
              <a:gd name="connsiteX4-231" fmla="*/ 8692910 w 12192600"/>
              <a:gd name="connsiteY4-232" fmla="*/ 6751171 h 6858000"/>
              <a:gd name="connsiteX5-233" fmla="*/ 8085639 w 12192600"/>
              <a:gd name="connsiteY5-234" fmla="*/ 5353272 h 6858000"/>
              <a:gd name="connsiteX6-235" fmla="*/ 4850534 w 12192600"/>
              <a:gd name="connsiteY6-236" fmla="*/ 4205631 h 6858000"/>
              <a:gd name="connsiteX7-237" fmla="*/ 4104589 w 12192600"/>
              <a:gd name="connsiteY7-238" fmla="*/ 1840251 h 6858000"/>
              <a:gd name="connsiteX8-239" fmla="*/ 0 w 12192600"/>
              <a:gd name="connsiteY8-240" fmla="*/ 1669712 h 6858000"/>
              <a:gd name="connsiteX9-241" fmla="*/ 0 w 12192600"/>
              <a:gd name="connsiteY9-242" fmla="*/ 0 h 6858000"/>
              <a:gd name="connsiteX0-243" fmla="*/ 0 w 12192600"/>
              <a:gd name="connsiteY0-244" fmla="*/ 0 h 6858000"/>
              <a:gd name="connsiteX1-245" fmla="*/ 12192600 w 12192600"/>
              <a:gd name="connsiteY1-246" fmla="*/ 0 h 6858000"/>
              <a:gd name="connsiteX2-247" fmla="*/ 12192600 w 12192600"/>
              <a:gd name="connsiteY2-248" fmla="*/ 6858000 h 6858000"/>
              <a:gd name="connsiteX3-249" fmla="*/ 8810570 w 12192600"/>
              <a:gd name="connsiteY3-250" fmla="*/ 6858000 h 6858000"/>
              <a:gd name="connsiteX4-251" fmla="*/ 8692910 w 12192600"/>
              <a:gd name="connsiteY4-252" fmla="*/ 6751171 h 6858000"/>
              <a:gd name="connsiteX5-253" fmla="*/ 8085639 w 12192600"/>
              <a:gd name="connsiteY5-254" fmla="*/ 5353272 h 6858000"/>
              <a:gd name="connsiteX6-255" fmla="*/ 4908591 w 12192600"/>
              <a:gd name="connsiteY6-256" fmla="*/ 4437859 h 6858000"/>
              <a:gd name="connsiteX7-257" fmla="*/ 4104589 w 12192600"/>
              <a:gd name="connsiteY7-258" fmla="*/ 1840251 h 6858000"/>
              <a:gd name="connsiteX8-259" fmla="*/ 0 w 12192600"/>
              <a:gd name="connsiteY8-260" fmla="*/ 1669712 h 6858000"/>
              <a:gd name="connsiteX9-261" fmla="*/ 0 w 12192600"/>
              <a:gd name="connsiteY9-262" fmla="*/ 0 h 6858000"/>
              <a:gd name="connsiteX0-263" fmla="*/ 0 w 12192600"/>
              <a:gd name="connsiteY0-264" fmla="*/ 0 h 6858000"/>
              <a:gd name="connsiteX1-265" fmla="*/ 12192600 w 12192600"/>
              <a:gd name="connsiteY1-266" fmla="*/ 0 h 6858000"/>
              <a:gd name="connsiteX2-267" fmla="*/ 12192600 w 12192600"/>
              <a:gd name="connsiteY2-268" fmla="*/ 6858000 h 6858000"/>
              <a:gd name="connsiteX3-269" fmla="*/ 8810570 w 12192600"/>
              <a:gd name="connsiteY3-270" fmla="*/ 6858000 h 6858000"/>
              <a:gd name="connsiteX4-271" fmla="*/ 8692910 w 12192600"/>
              <a:gd name="connsiteY4-272" fmla="*/ 6751171 h 6858000"/>
              <a:gd name="connsiteX5-273" fmla="*/ 8085639 w 12192600"/>
              <a:gd name="connsiteY5-274" fmla="*/ 5353272 h 6858000"/>
              <a:gd name="connsiteX6-275" fmla="*/ 4908591 w 12192600"/>
              <a:gd name="connsiteY6-276" fmla="*/ 4524945 h 6858000"/>
              <a:gd name="connsiteX7-277" fmla="*/ 4104589 w 12192600"/>
              <a:gd name="connsiteY7-278" fmla="*/ 1840251 h 6858000"/>
              <a:gd name="connsiteX8-279" fmla="*/ 0 w 12192600"/>
              <a:gd name="connsiteY8-280" fmla="*/ 1669712 h 6858000"/>
              <a:gd name="connsiteX9-281" fmla="*/ 0 w 12192600"/>
              <a:gd name="connsiteY9-28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192600" h="6858000">
                <a:moveTo>
                  <a:pt x="0" y="0"/>
                </a:moveTo>
                <a:lnTo>
                  <a:pt x="12192600" y="0"/>
                </a:lnTo>
                <a:lnTo>
                  <a:pt x="12192600" y="6858000"/>
                </a:lnTo>
                <a:lnTo>
                  <a:pt x="8810570" y="6858000"/>
                </a:lnTo>
                <a:lnTo>
                  <a:pt x="8692910" y="6751171"/>
                </a:lnTo>
                <a:cubicBezTo>
                  <a:pt x="8229523" y="6296395"/>
                  <a:pt x="8716359" y="5724310"/>
                  <a:pt x="8085639" y="5353272"/>
                </a:cubicBezTo>
                <a:cubicBezTo>
                  <a:pt x="7454919" y="4982234"/>
                  <a:pt x="5572099" y="5110448"/>
                  <a:pt x="4908591" y="4524945"/>
                </a:cubicBezTo>
                <a:cubicBezTo>
                  <a:pt x="4245083" y="3939442"/>
                  <a:pt x="4919865" y="2378438"/>
                  <a:pt x="4104589" y="1840251"/>
                </a:cubicBezTo>
                <a:cubicBezTo>
                  <a:pt x="3255043" y="1369217"/>
                  <a:pt x="1823469" y="829792"/>
                  <a:pt x="0" y="16697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3" tIns="35662" rIns="71323" bIns="35662" rtlCol="0" anchor="ctr">
            <a:noAutofit/>
          </a:bodyPr>
          <a:lstStyle/>
          <a:p>
            <a:pPr algn="ctr" defTabSz="713105">
              <a:lnSpc>
                <a:spcPct val="150000"/>
              </a:lnSpc>
              <a:defRPr/>
            </a:pPr>
            <a:endParaRPr lang="zh-CN" altLang="en-US" sz="140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" name="1"/>
          <p:cNvSpPr txBox="1"/>
          <p:nvPr/>
        </p:nvSpPr>
        <p:spPr>
          <a:xfrm>
            <a:off x="1798856" y="2105514"/>
            <a:ext cx="1234081" cy="1133850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defTabSz="713105">
              <a:defRPr/>
            </a:pPr>
            <a:r>
              <a:rPr lang="en-US" sz="69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 sz="69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sz="69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1"/>
          <p:cNvSpPr txBox="1"/>
          <p:nvPr/>
        </p:nvSpPr>
        <p:spPr>
          <a:xfrm>
            <a:off x="1755215" y="3224766"/>
            <a:ext cx="1309551" cy="36440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defTabSz="713105">
              <a:defRPr/>
            </a:pPr>
            <a:r>
              <a:rPr 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PART </a:t>
            </a:r>
            <a:r>
              <a:rPr lang="en-US" sz="19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FIVE</a:t>
            </a:r>
            <a:endParaRPr 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1"/>
          <p:cNvSpPr txBox="1"/>
          <p:nvPr/>
        </p:nvSpPr>
        <p:spPr>
          <a:xfrm flipH="1">
            <a:off x="3674923" y="2159981"/>
            <a:ext cx="3402426" cy="1749403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kumimoji="1" lang="en-US" altLang="zh-CN" sz="31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Introduction of </a:t>
            </a:r>
            <a:r>
              <a:rPr kumimoji="1" lang="en-US" altLang="zh-CN" sz="3100" cap="all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iso</a:t>
            </a:r>
            <a:r>
              <a:rPr kumimoji="1" lang="en-US" altLang="zh-CN" sz="31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3100" cap="all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tc</a:t>
            </a:r>
            <a:r>
              <a:rPr kumimoji="1" lang="en-US" altLang="zh-CN" sz="31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 268 standards</a:t>
            </a:r>
            <a:r>
              <a:rPr kumimoji="1" lang="zh-CN" altLang="en-US" sz="31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 </a:t>
            </a:r>
            <a:br>
              <a:rPr kumimoji="1" lang="en-US" altLang="zh-CN" sz="3100" cap="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</a:b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V="1">
            <a:off x="-450" y="-11373"/>
            <a:ext cx="9144450" cy="5715000"/>
          </a:xfrm>
          <a:custGeom>
            <a:avLst/>
            <a:gdLst>
              <a:gd name="connsiteX0" fmla="*/ 0 w 12192600"/>
              <a:gd name="connsiteY0" fmla="*/ 0 h 6858000"/>
              <a:gd name="connsiteX1" fmla="*/ 12192600 w 12192600"/>
              <a:gd name="connsiteY1" fmla="*/ 0 h 6858000"/>
              <a:gd name="connsiteX2" fmla="*/ 12192600 w 12192600"/>
              <a:gd name="connsiteY2" fmla="*/ 6858000 h 6858000"/>
              <a:gd name="connsiteX3" fmla="*/ 8810570 w 12192600"/>
              <a:gd name="connsiteY3" fmla="*/ 6858000 h 6858000"/>
              <a:gd name="connsiteX4" fmla="*/ 8692910 w 12192600"/>
              <a:gd name="connsiteY4" fmla="*/ 6751171 h 6858000"/>
              <a:gd name="connsiteX5" fmla="*/ 7345411 w 12192600"/>
              <a:gd name="connsiteY5" fmla="*/ 5309728 h 6858000"/>
              <a:gd name="connsiteX6" fmla="*/ 4676362 w 12192600"/>
              <a:gd name="connsiteY6" fmla="*/ 4815232 h 6858000"/>
              <a:gd name="connsiteX7" fmla="*/ 3132131 w 12192600"/>
              <a:gd name="connsiteY7" fmla="*/ 2261165 h 6858000"/>
              <a:gd name="connsiteX8" fmla="*/ 170536 w 12192600"/>
              <a:gd name="connsiteY8" fmla="*/ 1720861 h 6858000"/>
              <a:gd name="connsiteX9" fmla="*/ 0 w 12192600"/>
              <a:gd name="connsiteY9" fmla="*/ 1669712 h 6858000"/>
              <a:gd name="connsiteX0-1" fmla="*/ 0 w 12192600"/>
              <a:gd name="connsiteY0-2" fmla="*/ 0 h 6858000"/>
              <a:gd name="connsiteX1-3" fmla="*/ 12192600 w 12192600"/>
              <a:gd name="connsiteY1-4" fmla="*/ 0 h 6858000"/>
              <a:gd name="connsiteX2-5" fmla="*/ 12192600 w 12192600"/>
              <a:gd name="connsiteY2-6" fmla="*/ 6858000 h 6858000"/>
              <a:gd name="connsiteX3-7" fmla="*/ 8810570 w 12192600"/>
              <a:gd name="connsiteY3-8" fmla="*/ 6858000 h 6858000"/>
              <a:gd name="connsiteX4-9" fmla="*/ 8692910 w 12192600"/>
              <a:gd name="connsiteY4-10" fmla="*/ 6751171 h 6858000"/>
              <a:gd name="connsiteX5-11" fmla="*/ 7345411 w 12192600"/>
              <a:gd name="connsiteY5-12" fmla="*/ 5309728 h 6858000"/>
              <a:gd name="connsiteX6-13" fmla="*/ 5097276 w 12192600"/>
              <a:gd name="connsiteY6-14" fmla="*/ 4495917 h 6858000"/>
              <a:gd name="connsiteX7-15" fmla="*/ 3132131 w 12192600"/>
              <a:gd name="connsiteY7-16" fmla="*/ 2261165 h 6858000"/>
              <a:gd name="connsiteX8-17" fmla="*/ 170536 w 12192600"/>
              <a:gd name="connsiteY8-18" fmla="*/ 1720861 h 6858000"/>
              <a:gd name="connsiteX9-19" fmla="*/ 0 w 12192600"/>
              <a:gd name="connsiteY9-20" fmla="*/ 1669712 h 6858000"/>
              <a:gd name="connsiteX10" fmla="*/ 0 w 12192600"/>
              <a:gd name="connsiteY10" fmla="*/ 0 h 6858000"/>
              <a:gd name="connsiteX0-21" fmla="*/ 0 w 12192600"/>
              <a:gd name="connsiteY0-22" fmla="*/ 0 h 6858000"/>
              <a:gd name="connsiteX1-23" fmla="*/ 12192600 w 12192600"/>
              <a:gd name="connsiteY1-24" fmla="*/ 0 h 6858000"/>
              <a:gd name="connsiteX2-25" fmla="*/ 12192600 w 12192600"/>
              <a:gd name="connsiteY2-26" fmla="*/ 6858000 h 6858000"/>
              <a:gd name="connsiteX3-27" fmla="*/ 8810570 w 12192600"/>
              <a:gd name="connsiteY3-28" fmla="*/ 6858000 h 6858000"/>
              <a:gd name="connsiteX4-29" fmla="*/ 8692910 w 12192600"/>
              <a:gd name="connsiteY4-30" fmla="*/ 6751171 h 6858000"/>
              <a:gd name="connsiteX5-31" fmla="*/ 7345411 w 12192600"/>
              <a:gd name="connsiteY5-32" fmla="*/ 5309728 h 6858000"/>
              <a:gd name="connsiteX6-33" fmla="*/ 5097276 w 12192600"/>
              <a:gd name="connsiteY6-34" fmla="*/ 4495917 h 6858000"/>
              <a:gd name="connsiteX7-35" fmla="*/ 4061045 w 12192600"/>
              <a:gd name="connsiteY7-36" fmla="*/ 2014422 h 6858000"/>
              <a:gd name="connsiteX8-37" fmla="*/ 170536 w 12192600"/>
              <a:gd name="connsiteY8-38" fmla="*/ 1720861 h 6858000"/>
              <a:gd name="connsiteX9-39" fmla="*/ 0 w 12192600"/>
              <a:gd name="connsiteY9-40" fmla="*/ 1669712 h 6858000"/>
              <a:gd name="connsiteX10-41" fmla="*/ 0 w 12192600"/>
              <a:gd name="connsiteY10-42" fmla="*/ 0 h 6858000"/>
              <a:gd name="connsiteX0-43" fmla="*/ 0 w 12192600"/>
              <a:gd name="connsiteY0-44" fmla="*/ 0 h 6858000"/>
              <a:gd name="connsiteX1-45" fmla="*/ 12192600 w 12192600"/>
              <a:gd name="connsiteY1-46" fmla="*/ 0 h 6858000"/>
              <a:gd name="connsiteX2-47" fmla="*/ 12192600 w 12192600"/>
              <a:gd name="connsiteY2-48" fmla="*/ 6858000 h 6858000"/>
              <a:gd name="connsiteX3-49" fmla="*/ 8810570 w 12192600"/>
              <a:gd name="connsiteY3-50" fmla="*/ 6858000 h 6858000"/>
              <a:gd name="connsiteX4-51" fmla="*/ 8692910 w 12192600"/>
              <a:gd name="connsiteY4-52" fmla="*/ 6751171 h 6858000"/>
              <a:gd name="connsiteX5-53" fmla="*/ 7345411 w 12192600"/>
              <a:gd name="connsiteY5-54" fmla="*/ 5309728 h 6858000"/>
              <a:gd name="connsiteX6-55" fmla="*/ 5097276 w 12192600"/>
              <a:gd name="connsiteY6-56" fmla="*/ 4495917 h 6858000"/>
              <a:gd name="connsiteX7-57" fmla="*/ 4061045 w 12192600"/>
              <a:gd name="connsiteY7-58" fmla="*/ 2014422 h 6858000"/>
              <a:gd name="connsiteX8-59" fmla="*/ 0 w 12192600"/>
              <a:gd name="connsiteY8-60" fmla="*/ 1669712 h 6858000"/>
              <a:gd name="connsiteX9-61" fmla="*/ 0 w 12192600"/>
              <a:gd name="connsiteY9-62" fmla="*/ 0 h 6858000"/>
              <a:gd name="connsiteX0-63" fmla="*/ 0 w 12192600"/>
              <a:gd name="connsiteY0-64" fmla="*/ 0 h 6858000"/>
              <a:gd name="connsiteX1-65" fmla="*/ 12192600 w 12192600"/>
              <a:gd name="connsiteY1-66" fmla="*/ 0 h 6858000"/>
              <a:gd name="connsiteX2-67" fmla="*/ 12192600 w 12192600"/>
              <a:gd name="connsiteY2-68" fmla="*/ 6858000 h 6858000"/>
              <a:gd name="connsiteX3-69" fmla="*/ 8810570 w 12192600"/>
              <a:gd name="connsiteY3-70" fmla="*/ 6858000 h 6858000"/>
              <a:gd name="connsiteX4-71" fmla="*/ 8692910 w 12192600"/>
              <a:gd name="connsiteY4-72" fmla="*/ 6751171 h 6858000"/>
              <a:gd name="connsiteX5-73" fmla="*/ 7345411 w 12192600"/>
              <a:gd name="connsiteY5-74" fmla="*/ 5309728 h 6858000"/>
              <a:gd name="connsiteX6-75" fmla="*/ 5097276 w 12192600"/>
              <a:gd name="connsiteY6-76" fmla="*/ 4495917 h 6858000"/>
              <a:gd name="connsiteX7-77" fmla="*/ 4278760 w 12192600"/>
              <a:gd name="connsiteY7-78" fmla="*/ 1782194 h 6858000"/>
              <a:gd name="connsiteX8-79" fmla="*/ 0 w 12192600"/>
              <a:gd name="connsiteY8-80" fmla="*/ 1669712 h 6858000"/>
              <a:gd name="connsiteX9-81" fmla="*/ 0 w 12192600"/>
              <a:gd name="connsiteY9-82" fmla="*/ 0 h 6858000"/>
              <a:gd name="connsiteX0-83" fmla="*/ 0 w 12192600"/>
              <a:gd name="connsiteY0-84" fmla="*/ 0 h 6858000"/>
              <a:gd name="connsiteX1-85" fmla="*/ 12192600 w 12192600"/>
              <a:gd name="connsiteY1-86" fmla="*/ 0 h 6858000"/>
              <a:gd name="connsiteX2-87" fmla="*/ 12192600 w 12192600"/>
              <a:gd name="connsiteY2-88" fmla="*/ 6858000 h 6858000"/>
              <a:gd name="connsiteX3-89" fmla="*/ 8810570 w 12192600"/>
              <a:gd name="connsiteY3-90" fmla="*/ 6858000 h 6858000"/>
              <a:gd name="connsiteX4-91" fmla="*/ 8692910 w 12192600"/>
              <a:gd name="connsiteY4-92" fmla="*/ 6751171 h 6858000"/>
              <a:gd name="connsiteX5-93" fmla="*/ 7824382 w 12192600"/>
              <a:gd name="connsiteY5-94" fmla="*/ 5280700 h 6858000"/>
              <a:gd name="connsiteX6-95" fmla="*/ 5097276 w 12192600"/>
              <a:gd name="connsiteY6-96" fmla="*/ 4495917 h 6858000"/>
              <a:gd name="connsiteX7-97" fmla="*/ 4278760 w 12192600"/>
              <a:gd name="connsiteY7-98" fmla="*/ 1782194 h 6858000"/>
              <a:gd name="connsiteX8-99" fmla="*/ 0 w 12192600"/>
              <a:gd name="connsiteY8-100" fmla="*/ 1669712 h 6858000"/>
              <a:gd name="connsiteX9-101" fmla="*/ 0 w 12192600"/>
              <a:gd name="connsiteY9-102" fmla="*/ 0 h 6858000"/>
              <a:gd name="connsiteX0-103" fmla="*/ 0 w 12192600"/>
              <a:gd name="connsiteY0-104" fmla="*/ 0 h 6858000"/>
              <a:gd name="connsiteX1-105" fmla="*/ 12192600 w 12192600"/>
              <a:gd name="connsiteY1-106" fmla="*/ 0 h 6858000"/>
              <a:gd name="connsiteX2-107" fmla="*/ 12192600 w 12192600"/>
              <a:gd name="connsiteY2-108" fmla="*/ 6858000 h 6858000"/>
              <a:gd name="connsiteX3-109" fmla="*/ 8810570 w 12192600"/>
              <a:gd name="connsiteY3-110" fmla="*/ 6858000 h 6858000"/>
              <a:gd name="connsiteX4-111" fmla="*/ 8692910 w 12192600"/>
              <a:gd name="connsiteY4-112" fmla="*/ 6751171 h 6858000"/>
              <a:gd name="connsiteX5-113" fmla="*/ 8085639 w 12192600"/>
              <a:gd name="connsiteY5-114" fmla="*/ 5353272 h 6858000"/>
              <a:gd name="connsiteX6-115" fmla="*/ 5097276 w 12192600"/>
              <a:gd name="connsiteY6-116" fmla="*/ 4495917 h 6858000"/>
              <a:gd name="connsiteX7-117" fmla="*/ 4278760 w 12192600"/>
              <a:gd name="connsiteY7-118" fmla="*/ 1782194 h 6858000"/>
              <a:gd name="connsiteX8-119" fmla="*/ 0 w 12192600"/>
              <a:gd name="connsiteY8-120" fmla="*/ 1669712 h 6858000"/>
              <a:gd name="connsiteX9-121" fmla="*/ 0 w 12192600"/>
              <a:gd name="connsiteY9-122" fmla="*/ 0 h 6858000"/>
              <a:gd name="connsiteX0-123" fmla="*/ 0 w 12192600"/>
              <a:gd name="connsiteY0-124" fmla="*/ 0 h 6858000"/>
              <a:gd name="connsiteX1-125" fmla="*/ 12192600 w 12192600"/>
              <a:gd name="connsiteY1-126" fmla="*/ 0 h 6858000"/>
              <a:gd name="connsiteX2-127" fmla="*/ 12192600 w 12192600"/>
              <a:gd name="connsiteY2-128" fmla="*/ 6858000 h 6858000"/>
              <a:gd name="connsiteX3-129" fmla="*/ 8810570 w 12192600"/>
              <a:gd name="connsiteY3-130" fmla="*/ 6858000 h 6858000"/>
              <a:gd name="connsiteX4-131" fmla="*/ 8692910 w 12192600"/>
              <a:gd name="connsiteY4-132" fmla="*/ 6751171 h 6858000"/>
              <a:gd name="connsiteX5-133" fmla="*/ 8085639 w 12192600"/>
              <a:gd name="connsiteY5-134" fmla="*/ 5353272 h 6858000"/>
              <a:gd name="connsiteX6-135" fmla="*/ 4850533 w 12192600"/>
              <a:gd name="connsiteY6-136" fmla="*/ 4234660 h 6858000"/>
              <a:gd name="connsiteX7-137" fmla="*/ 4278760 w 12192600"/>
              <a:gd name="connsiteY7-138" fmla="*/ 1782194 h 6858000"/>
              <a:gd name="connsiteX8-139" fmla="*/ 0 w 12192600"/>
              <a:gd name="connsiteY8-140" fmla="*/ 1669712 h 6858000"/>
              <a:gd name="connsiteX9-141" fmla="*/ 0 w 12192600"/>
              <a:gd name="connsiteY9-142" fmla="*/ 0 h 6858000"/>
              <a:gd name="connsiteX0-143" fmla="*/ 0 w 12192600"/>
              <a:gd name="connsiteY0-144" fmla="*/ 0 h 6858000"/>
              <a:gd name="connsiteX1-145" fmla="*/ 12192600 w 12192600"/>
              <a:gd name="connsiteY1-146" fmla="*/ 0 h 6858000"/>
              <a:gd name="connsiteX2-147" fmla="*/ 12192600 w 12192600"/>
              <a:gd name="connsiteY2-148" fmla="*/ 6858000 h 6858000"/>
              <a:gd name="connsiteX3-149" fmla="*/ 8810570 w 12192600"/>
              <a:gd name="connsiteY3-150" fmla="*/ 6858000 h 6858000"/>
              <a:gd name="connsiteX4-151" fmla="*/ 8692910 w 12192600"/>
              <a:gd name="connsiteY4-152" fmla="*/ 6751171 h 6858000"/>
              <a:gd name="connsiteX5-153" fmla="*/ 8085639 w 12192600"/>
              <a:gd name="connsiteY5-154" fmla="*/ 5353272 h 6858000"/>
              <a:gd name="connsiteX6-155" fmla="*/ 4879562 w 12192600"/>
              <a:gd name="connsiteY6-156" fmla="*/ 4379802 h 6858000"/>
              <a:gd name="connsiteX7-157" fmla="*/ 4278760 w 12192600"/>
              <a:gd name="connsiteY7-158" fmla="*/ 1782194 h 6858000"/>
              <a:gd name="connsiteX8-159" fmla="*/ 0 w 12192600"/>
              <a:gd name="connsiteY8-160" fmla="*/ 1669712 h 6858000"/>
              <a:gd name="connsiteX9-161" fmla="*/ 0 w 12192600"/>
              <a:gd name="connsiteY9-162" fmla="*/ 0 h 6858000"/>
              <a:gd name="connsiteX0-163" fmla="*/ 0 w 12192600"/>
              <a:gd name="connsiteY0-164" fmla="*/ 0 h 6858000"/>
              <a:gd name="connsiteX1-165" fmla="*/ 12192600 w 12192600"/>
              <a:gd name="connsiteY1-166" fmla="*/ 0 h 6858000"/>
              <a:gd name="connsiteX2-167" fmla="*/ 12192600 w 12192600"/>
              <a:gd name="connsiteY2-168" fmla="*/ 6858000 h 6858000"/>
              <a:gd name="connsiteX3-169" fmla="*/ 8810570 w 12192600"/>
              <a:gd name="connsiteY3-170" fmla="*/ 6858000 h 6858000"/>
              <a:gd name="connsiteX4-171" fmla="*/ 8692910 w 12192600"/>
              <a:gd name="connsiteY4-172" fmla="*/ 6751171 h 6858000"/>
              <a:gd name="connsiteX5-173" fmla="*/ 8085639 w 12192600"/>
              <a:gd name="connsiteY5-174" fmla="*/ 5353272 h 6858000"/>
              <a:gd name="connsiteX6-175" fmla="*/ 4879562 w 12192600"/>
              <a:gd name="connsiteY6-176" fmla="*/ 4379802 h 6858000"/>
              <a:gd name="connsiteX7-177" fmla="*/ 4278760 w 12192600"/>
              <a:gd name="connsiteY7-178" fmla="*/ 1782194 h 6858000"/>
              <a:gd name="connsiteX8-179" fmla="*/ 0 w 12192600"/>
              <a:gd name="connsiteY8-180" fmla="*/ 1669712 h 6858000"/>
              <a:gd name="connsiteX9-181" fmla="*/ 0 w 12192600"/>
              <a:gd name="connsiteY9-182" fmla="*/ 0 h 6858000"/>
              <a:gd name="connsiteX0-183" fmla="*/ 0 w 12192600"/>
              <a:gd name="connsiteY0-184" fmla="*/ 0 h 6858000"/>
              <a:gd name="connsiteX1-185" fmla="*/ 12192600 w 12192600"/>
              <a:gd name="connsiteY1-186" fmla="*/ 0 h 6858000"/>
              <a:gd name="connsiteX2-187" fmla="*/ 12192600 w 12192600"/>
              <a:gd name="connsiteY2-188" fmla="*/ 6858000 h 6858000"/>
              <a:gd name="connsiteX3-189" fmla="*/ 8810570 w 12192600"/>
              <a:gd name="connsiteY3-190" fmla="*/ 6858000 h 6858000"/>
              <a:gd name="connsiteX4-191" fmla="*/ 8692910 w 12192600"/>
              <a:gd name="connsiteY4-192" fmla="*/ 6751171 h 6858000"/>
              <a:gd name="connsiteX5-193" fmla="*/ 8085639 w 12192600"/>
              <a:gd name="connsiteY5-194" fmla="*/ 5353272 h 6858000"/>
              <a:gd name="connsiteX6-195" fmla="*/ 4879562 w 12192600"/>
              <a:gd name="connsiteY6-196" fmla="*/ 4379802 h 6858000"/>
              <a:gd name="connsiteX7-197" fmla="*/ 4278760 w 12192600"/>
              <a:gd name="connsiteY7-198" fmla="*/ 1782194 h 6858000"/>
              <a:gd name="connsiteX8-199" fmla="*/ 0 w 12192600"/>
              <a:gd name="connsiteY8-200" fmla="*/ 1669712 h 6858000"/>
              <a:gd name="connsiteX9-201" fmla="*/ 0 w 12192600"/>
              <a:gd name="connsiteY9-202" fmla="*/ 0 h 6858000"/>
              <a:gd name="connsiteX0-203" fmla="*/ 0 w 12192600"/>
              <a:gd name="connsiteY0-204" fmla="*/ 0 h 6858000"/>
              <a:gd name="connsiteX1-205" fmla="*/ 12192600 w 12192600"/>
              <a:gd name="connsiteY1-206" fmla="*/ 0 h 6858000"/>
              <a:gd name="connsiteX2-207" fmla="*/ 12192600 w 12192600"/>
              <a:gd name="connsiteY2-208" fmla="*/ 6858000 h 6858000"/>
              <a:gd name="connsiteX3-209" fmla="*/ 8810570 w 12192600"/>
              <a:gd name="connsiteY3-210" fmla="*/ 6858000 h 6858000"/>
              <a:gd name="connsiteX4-211" fmla="*/ 8692910 w 12192600"/>
              <a:gd name="connsiteY4-212" fmla="*/ 6751171 h 6858000"/>
              <a:gd name="connsiteX5-213" fmla="*/ 8085639 w 12192600"/>
              <a:gd name="connsiteY5-214" fmla="*/ 5353272 h 6858000"/>
              <a:gd name="connsiteX6-215" fmla="*/ 4879562 w 12192600"/>
              <a:gd name="connsiteY6-216" fmla="*/ 4379802 h 6858000"/>
              <a:gd name="connsiteX7-217" fmla="*/ 4104589 w 12192600"/>
              <a:gd name="connsiteY7-218" fmla="*/ 1840251 h 6858000"/>
              <a:gd name="connsiteX8-219" fmla="*/ 0 w 12192600"/>
              <a:gd name="connsiteY8-220" fmla="*/ 1669712 h 6858000"/>
              <a:gd name="connsiteX9-221" fmla="*/ 0 w 12192600"/>
              <a:gd name="connsiteY9-222" fmla="*/ 0 h 6858000"/>
              <a:gd name="connsiteX0-223" fmla="*/ 0 w 12192600"/>
              <a:gd name="connsiteY0-224" fmla="*/ 0 h 6858000"/>
              <a:gd name="connsiteX1-225" fmla="*/ 12192600 w 12192600"/>
              <a:gd name="connsiteY1-226" fmla="*/ 0 h 6858000"/>
              <a:gd name="connsiteX2-227" fmla="*/ 12192600 w 12192600"/>
              <a:gd name="connsiteY2-228" fmla="*/ 6858000 h 6858000"/>
              <a:gd name="connsiteX3-229" fmla="*/ 8810570 w 12192600"/>
              <a:gd name="connsiteY3-230" fmla="*/ 6858000 h 6858000"/>
              <a:gd name="connsiteX4-231" fmla="*/ 8692910 w 12192600"/>
              <a:gd name="connsiteY4-232" fmla="*/ 6751171 h 6858000"/>
              <a:gd name="connsiteX5-233" fmla="*/ 8085639 w 12192600"/>
              <a:gd name="connsiteY5-234" fmla="*/ 5353272 h 6858000"/>
              <a:gd name="connsiteX6-235" fmla="*/ 4850534 w 12192600"/>
              <a:gd name="connsiteY6-236" fmla="*/ 4205631 h 6858000"/>
              <a:gd name="connsiteX7-237" fmla="*/ 4104589 w 12192600"/>
              <a:gd name="connsiteY7-238" fmla="*/ 1840251 h 6858000"/>
              <a:gd name="connsiteX8-239" fmla="*/ 0 w 12192600"/>
              <a:gd name="connsiteY8-240" fmla="*/ 1669712 h 6858000"/>
              <a:gd name="connsiteX9-241" fmla="*/ 0 w 12192600"/>
              <a:gd name="connsiteY9-242" fmla="*/ 0 h 6858000"/>
              <a:gd name="connsiteX0-243" fmla="*/ 0 w 12192600"/>
              <a:gd name="connsiteY0-244" fmla="*/ 0 h 6858000"/>
              <a:gd name="connsiteX1-245" fmla="*/ 12192600 w 12192600"/>
              <a:gd name="connsiteY1-246" fmla="*/ 0 h 6858000"/>
              <a:gd name="connsiteX2-247" fmla="*/ 12192600 w 12192600"/>
              <a:gd name="connsiteY2-248" fmla="*/ 6858000 h 6858000"/>
              <a:gd name="connsiteX3-249" fmla="*/ 8810570 w 12192600"/>
              <a:gd name="connsiteY3-250" fmla="*/ 6858000 h 6858000"/>
              <a:gd name="connsiteX4-251" fmla="*/ 8692910 w 12192600"/>
              <a:gd name="connsiteY4-252" fmla="*/ 6751171 h 6858000"/>
              <a:gd name="connsiteX5-253" fmla="*/ 8085639 w 12192600"/>
              <a:gd name="connsiteY5-254" fmla="*/ 5353272 h 6858000"/>
              <a:gd name="connsiteX6-255" fmla="*/ 4908591 w 12192600"/>
              <a:gd name="connsiteY6-256" fmla="*/ 4437859 h 6858000"/>
              <a:gd name="connsiteX7-257" fmla="*/ 4104589 w 12192600"/>
              <a:gd name="connsiteY7-258" fmla="*/ 1840251 h 6858000"/>
              <a:gd name="connsiteX8-259" fmla="*/ 0 w 12192600"/>
              <a:gd name="connsiteY8-260" fmla="*/ 1669712 h 6858000"/>
              <a:gd name="connsiteX9-261" fmla="*/ 0 w 12192600"/>
              <a:gd name="connsiteY9-262" fmla="*/ 0 h 6858000"/>
              <a:gd name="connsiteX0-263" fmla="*/ 0 w 12192600"/>
              <a:gd name="connsiteY0-264" fmla="*/ 0 h 6858000"/>
              <a:gd name="connsiteX1-265" fmla="*/ 12192600 w 12192600"/>
              <a:gd name="connsiteY1-266" fmla="*/ 0 h 6858000"/>
              <a:gd name="connsiteX2-267" fmla="*/ 12192600 w 12192600"/>
              <a:gd name="connsiteY2-268" fmla="*/ 6858000 h 6858000"/>
              <a:gd name="connsiteX3-269" fmla="*/ 8810570 w 12192600"/>
              <a:gd name="connsiteY3-270" fmla="*/ 6858000 h 6858000"/>
              <a:gd name="connsiteX4-271" fmla="*/ 8692910 w 12192600"/>
              <a:gd name="connsiteY4-272" fmla="*/ 6751171 h 6858000"/>
              <a:gd name="connsiteX5-273" fmla="*/ 8085639 w 12192600"/>
              <a:gd name="connsiteY5-274" fmla="*/ 5353272 h 6858000"/>
              <a:gd name="connsiteX6-275" fmla="*/ 4908591 w 12192600"/>
              <a:gd name="connsiteY6-276" fmla="*/ 4524945 h 6858000"/>
              <a:gd name="connsiteX7-277" fmla="*/ 4104589 w 12192600"/>
              <a:gd name="connsiteY7-278" fmla="*/ 1840251 h 6858000"/>
              <a:gd name="connsiteX8-279" fmla="*/ 0 w 12192600"/>
              <a:gd name="connsiteY8-280" fmla="*/ 1669712 h 6858000"/>
              <a:gd name="connsiteX9-281" fmla="*/ 0 w 12192600"/>
              <a:gd name="connsiteY9-28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192600" h="6858000">
                <a:moveTo>
                  <a:pt x="0" y="0"/>
                </a:moveTo>
                <a:lnTo>
                  <a:pt x="12192600" y="0"/>
                </a:lnTo>
                <a:lnTo>
                  <a:pt x="12192600" y="6858000"/>
                </a:lnTo>
                <a:lnTo>
                  <a:pt x="8810570" y="6858000"/>
                </a:lnTo>
                <a:lnTo>
                  <a:pt x="8692910" y="6751171"/>
                </a:lnTo>
                <a:cubicBezTo>
                  <a:pt x="8229523" y="6296395"/>
                  <a:pt x="8716359" y="5724310"/>
                  <a:pt x="8085639" y="5353272"/>
                </a:cubicBezTo>
                <a:cubicBezTo>
                  <a:pt x="7454919" y="4982234"/>
                  <a:pt x="5572099" y="5110448"/>
                  <a:pt x="4908591" y="4524945"/>
                </a:cubicBezTo>
                <a:cubicBezTo>
                  <a:pt x="4245083" y="3939442"/>
                  <a:pt x="4919865" y="2378438"/>
                  <a:pt x="4104589" y="1840251"/>
                </a:cubicBezTo>
                <a:cubicBezTo>
                  <a:pt x="3255043" y="1369217"/>
                  <a:pt x="1823469" y="829792"/>
                  <a:pt x="0" y="16697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3" tIns="35662" rIns="71323" bIns="35662" rtlCol="0" anchor="ctr">
            <a:noAutofit/>
          </a:bodyPr>
          <a:lstStyle/>
          <a:p>
            <a:pPr algn="ctr" defTabSz="713105">
              <a:lnSpc>
                <a:spcPct val="150000"/>
              </a:lnSpc>
              <a:defRPr/>
            </a:pPr>
            <a:endParaRPr lang="zh-CN" altLang="en-US" sz="140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" name="KOPPT-文本框"/>
          <p:cNvSpPr txBox="1"/>
          <p:nvPr/>
        </p:nvSpPr>
        <p:spPr>
          <a:xfrm>
            <a:off x="1802072" y="2105514"/>
            <a:ext cx="1234081" cy="1133850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defTabSz="713105">
              <a:defRPr/>
            </a:pPr>
            <a:r>
              <a:rPr lang="en-US" sz="69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 sz="69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sz="69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KOPPT-文本框"/>
          <p:cNvSpPr txBox="1"/>
          <p:nvPr/>
        </p:nvSpPr>
        <p:spPr>
          <a:xfrm>
            <a:off x="1804047" y="3224766"/>
            <a:ext cx="1178105" cy="36440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algn="ctr" defTabSz="713105">
              <a:defRPr/>
            </a:pP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PART </a:t>
            </a:r>
            <a:r>
              <a:rPr lang="en-US" altLang="zh-CN" sz="19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SIX</a:t>
            </a:r>
            <a:endParaRPr lang="en-US" altLang="zh-CN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KOPPT-标题"/>
          <p:cNvSpPr txBox="1"/>
          <p:nvPr/>
        </p:nvSpPr>
        <p:spPr>
          <a:xfrm flipH="1">
            <a:off x="3674923" y="2159981"/>
            <a:ext cx="5469076" cy="5490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kumimoji="1" lang="en-US" altLang="zh-CN" sz="31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ISSCC Matters</a:t>
            </a:r>
            <a:endParaRPr kumimoji="1" lang="zh-CN" altLang="en-US" sz="3100" cap="all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 txBox="1"/>
          <p:nvPr/>
        </p:nvSpPr>
        <p:spPr>
          <a:xfrm>
            <a:off x="412066" y="517262"/>
            <a:ext cx="6099189" cy="539750"/>
          </a:xfrm>
          <a:prstGeom prst="rect">
            <a:avLst/>
          </a:prstGeom>
        </p:spPr>
        <p:txBody>
          <a:bodyPr vert="horz" lIns="95091" tIns="47545" rIns="95091" bIns="47545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6D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ISSCC Matters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4881" y="1161971"/>
            <a:ext cx="58569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GB" altLang="zh-CN" kern="100" dirty="0"/>
              <a:t>ISO TC 268 context  </a:t>
            </a:r>
            <a:endParaRPr lang="en-GB" altLang="zh-CN" kern="100" dirty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GB" altLang="zh-CN" kern="100" dirty="0"/>
              <a:t>Registration progress review </a:t>
            </a:r>
            <a:endParaRPr lang="zh-CN" altLang="zh-CN" kern="100" dirty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GB" altLang="zh-CN" kern="100" dirty="0"/>
              <a:t>Secretariat assignment</a:t>
            </a:r>
            <a:endParaRPr lang="zh-CN" altLang="zh-CN" kern="100" dirty="0"/>
          </a:p>
          <a:p>
            <a:pPr marL="342900" indent="-342900">
              <a:lnSpc>
                <a:spcPct val="150000"/>
              </a:lnSpc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GB" altLang="zh-CN" kern="100" dirty="0"/>
              <a:t>Procedure to become P member, S member</a:t>
            </a:r>
            <a:endParaRPr lang="zh-CN" altLang="zh-CN" kern="100" dirty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GB" altLang="zh-CN" kern="100" dirty="0" smtClean="0"/>
              <a:t>Procedure </a:t>
            </a:r>
            <a:r>
              <a:rPr lang="en-GB" altLang="zh-CN" kern="100" dirty="0"/>
              <a:t>to become </a:t>
            </a:r>
            <a:r>
              <a:rPr lang="en-GB" altLang="zh-CN" kern="100" dirty="0" smtClean="0"/>
              <a:t>a DEMO City</a:t>
            </a:r>
            <a:endParaRPr lang="en-GB" altLang="zh-CN" kern="100" dirty="0" smtClean="0"/>
          </a:p>
          <a:p>
            <a:pPr marL="342900" indent="-342900">
              <a:lnSpc>
                <a:spcPct val="150000"/>
              </a:lnSpc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GB" altLang="zh-CN" kern="100" dirty="0"/>
              <a:t>Nomination of duty chair city with Executive chairman</a:t>
            </a:r>
            <a:endParaRPr lang="zh-CN" altLang="zh-CN" kern="100" dirty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GB" altLang="zh-CN" kern="100" dirty="0"/>
              <a:t>Nomination of council members candidates</a:t>
            </a:r>
            <a:endParaRPr lang="zh-CN" altLang="zh-CN" kern="100" dirty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GB" altLang="zh-CN" kern="100" dirty="0" smtClean="0"/>
              <a:t>ISSCC </a:t>
            </a:r>
            <a:r>
              <a:rPr lang="en-GB" altLang="zh-CN" kern="100" dirty="0"/>
              <a:t>Website</a:t>
            </a:r>
            <a:endParaRPr lang="zh-CN" altLang="zh-CN" kern="100" dirty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GB" altLang="zh-CN" kern="100" dirty="0" smtClean="0"/>
              <a:t>Time </a:t>
            </a:r>
            <a:r>
              <a:rPr lang="en-GB" altLang="zh-CN" kern="100" dirty="0"/>
              <a:t>and place for 2019 congress</a:t>
            </a:r>
            <a:endParaRPr lang="zh-CN" altLang="zh-CN" kern="100" dirty="0"/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Yu Gothic" panose="020B0400000000000000" charset="-128"/>
              <a:buChar char="ー"/>
              <a:tabLst>
                <a:tab pos="227330" algn="l"/>
                <a:tab pos="317500" algn="l"/>
              </a:tabLst>
            </a:pPr>
            <a:r>
              <a:rPr lang="en-GB" altLang="zh-CN" kern="100" dirty="0"/>
              <a:t>Any </a:t>
            </a:r>
            <a:r>
              <a:rPr lang="en-US" altLang="zh-CN" kern="100" dirty="0"/>
              <a:t>Other Business</a:t>
            </a:r>
            <a:endParaRPr lang="en-GB" altLang="zh-CN" kern="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1"/>
          <p:cNvSpPr txBox="1"/>
          <p:nvPr/>
        </p:nvSpPr>
        <p:spPr>
          <a:xfrm>
            <a:off x="664047" y="1229890"/>
            <a:ext cx="8479954" cy="757736"/>
          </a:xfrm>
          <a:prstGeom prst="rect">
            <a:avLst/>
          </a:prstGeom>
          <a:noFill/>
        </p:spPr>
        <p:txBody>
          <a:bodyPr wrap="square" lIns="95087" tIns="47544" rIns="95087" bIns="47544" rtlCol="0">
            <a:spAutoFit/>
          </a:bodyPr>
          <a:lstStyle/>
          <a:p>
            <a:r>
              <a:rPr lang="en-US" sz="1600" dirty="0"/>
              <a:t>The proposed series of International Standards will encourage the </a:t>
            </a:r>
            <a:r>
              <a:rPr lang="en-US" sz="1600" b="1" dirty="0">
                <a:solidFill>
                  <a:srgbClr val="C00000"/>
                </a:solidFill>
              </a:rPr>
              <a:t>development and implementation of holistic and integrated approaches </a:t>
            </a:r>
            <a:r>
              <a:rPr lang="en-US" sz="1600" dirty="0"/>
              <a:t>to sustainable development &amp; sustainability.</a:t>
            </a:r>
            <a:endParaRPr lang="en-US" sz="1600" dirty="0"/>
          </a:p>
          <a:p>
            <a:endParaRPr lang="en-US" sz="1100" dirty="0"/>
          </a:p>
        </p:txBody>
      </p:sp>
      <p:sp>
        <p:nvSpPr>
          <p:cNvPr id="10" name="Content Placeholder 3"/>
          <p:cNvSpPr txBox="1"/>
          <p:nvPr/>
        </p:nvSpPr>
        <p:spPr>
          <a:xfrm>
            <a:off x="412066" y="341906"/>
            <a:ext cx="6099189" cy="715106"/>
          </a:xfrm>
          <a:prstGeom prst="rect">
            <a:avLst/>
          </a:prstGeom>
        </p:spPr>
        <p:txBody>
          <a:bodyPr vert="horz" lIns="95091" tIns="47545" rIns="95091" bIns="47545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6D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en-US" sz="6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ISSCC Context</a:t>
            </a:r>
            <a:endParaRPr lang="en-US" altLang="en-US" sz="6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 </a:t>
            </a:r>
            <a:r>
              <a:rPr lang="en-US" alt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 268 Sustainable cities and communities</a:t>
            </a:r>
            <a:endParaRPr lang="en-US" altLang="en-US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 descr="C:\Users\apple\Desktop\170606-temp\ISSCC\members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868" y="1935192"/>
            <a:ext cx="7539765" cy="35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9"/>
          <p:cNvSpPr txBox="1"/>
          <p:nvPr/>
        </p:nvSpPr>
        <p:spPr>
          <a:xfrm>
            <a:off x="4751531" y="4726814"/>
            <a:ext cx="3519449" cy="788514"/>
          </a:xfrm>
          <a:prstGeom prst="rect">
            <a:avLst/>
          </a:prstGeom>
          <a:solidFill>
            <a:srgbClr val="C8D1E3"/>
          </a:solidFill>
        </p:spPr>
        <p:txBody>
          <a:bodyPr wrap="square" lIns="95087" tIns="47544" rIns="95087" bIns="47544" rtlCol="0">
            <a:spAutoFit/>
          </a:bodyPr>
          <a:lstStyle>
            <a:defPPr>
              <a:defRPr lang="en-GB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313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68425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5625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fr-FR" sz="15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Secretariat</a:t>
            </a:r>
            <a:r>
              <a:rPr lang="fr-FR" sz="15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 AFNOR, Mr. Etienne </a:t>
            </a:r>
            <a:r>
              <a:rPr lang="fr-FR" sz="15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Cailleau</a:t>
            </a:r>
            <a:br>
              <a:rPr lang="fr-FR" sz="15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fr-FR" sz="15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Chairman: Dr. Bernard Gindroz</a:t>
            </a:r>
            <a:br>
              <a:rPr lang="fr-FR" sz="15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fr-FR" sz="15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Creation</a:t>
            </a:r>
            <a:r>
              <a:rPr lang="fr-FR" sz="15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date: 2012</a:t>
            </a:r>
            <a:endParaRPr lang="fr-FR" sz="15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6568404" y="3461624"/>
            <a:ext cx="2519728" cy="526904"/>
          </a:xfrm>
          <a:prstGeom prst="rect">
            <a:avLst/>
          </a:prstGeom>
          <a:solidFill>
            <a:srgbClr val="C8D1E3"/>
          </a:solidFill>
        </p:spPr>
        <p:txBody>
          <a:bodyPr wrap="square" lIns="95087" tIns="47544" rIns="95087" bIns="47544" rtlCol="0">
            <a:spAutoFit/>
          </a:bodyPr>
          <a:lstStyle>
            <a:defPPr>
              <a:defRPr lang="en-GB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313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68425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5625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sz="1400" dirty="0"/>
              <a:t>Participating countries: </a:t>
            </a:r>
            <a:r>
              <a:rPr lang="en-US" sz="1400" b="1" dirty="0" smtClean="0"/>
              <a:t>3</a:t>
            </a:r>
            <a:r>
              <a:rPr lang="en-US" altLang="zh-CN" sz="1400" b="1" dirty="0"/>
              <a:t>7</a:t>
            </a:r>
            <a:endParaRPr lang="en-US" sz="1400" dirty="0"/>
          </a:p>
          <a:p>
            <a:r>
              <a:rPr lang="en-US" sz="1400" dirty="0"/>
              <a:t>Observing countries:  	</a:t>
            </a:r>
            <a:r>
              <a:rPr lang="en-US" sz="1400" b="1" dirty="0" smtClean="0">
                <a:solidFill>
                  <a:srgbClr val="FF6600"/>
                </a:solidFill>
              </a:rPr>
              <a:t>2</a:t>
            </a:r>
            <a:r>
              <a:rPr lang="en-US" altLang="zh-CN" sz="1400" b="1" dirty="0">
                <a:solidFill>
                  <a:srgbClr val="FF6600"/>
                </a:solidFill>
              </a:rPr>
              <a:t>1</a:t>
            </a:r>
            <a:r>
              <a:rPr lang="en-US" sz="1400" dirty="0" smtClean="0"/>
              <a:t> </a:t>
            </a:r>
            <a:endParaRPr lang="fr-FR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4.3.1"/>
</p:tagLst>
</file>

<file path=ppt/tags/tag2.xml><?xml version="1.0" encoding="utf-8"?>
<p:tagLst xmlns:p="http://schemas.openxmlformats.org/presentationml/2006/main">
  <p:tag name="PA" val="v4.3.1"/>
</p:tagLst>
</file>

<file path=ppt/tags/tag3.xml><?xml version="1.0" encoding="utf-8"?>
<p:tagLst xmlns:p="http://schemas.openxmlformats.org/presentationml/2006/main">
  <p:tag name="PA" val="v4.3.1"/>
</p:tagLst>
</file>

<file path=ppt/tags/tag4.xml><?xml version="1.0" encoding="utf-8"?>
<p:tagLst xmlns:p="http://schemas.openxmlformats.org/presentationml/2006/main">
  <p:tag name="PA" val="v4.3.1"/>
</p:tagLst>
</file>

<file path=ppt/tags/tag5.xml><?xml version="1.0" encoding="utf-8"?>
<p:tagLst xmlns:p="http://schemas.openxmlformats.org/presentationml/2006/main">
  <p:tag name="PA" val="v4.3.1"/>
</p:tagLst>
</file>

<file path=ppt/tags/tag6.xml><?xml version="1.0" encoding="utf-8"?>
<p:tagLst xmlns:p="http://schemas.openxmlformats.org/presentationml/2006/main">
  <p:tag name="PA" val="v4.3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12201</Words>
  <Application>WPS 演示</Application>
  <PresentationFormat>全屏显示(16:10)</PresentationFormat>
  <Paragraphs>545</Paragraphs>
  <Slides>42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42</vt:i4>
      </vt:variant>
    </vt:vector>
  </HeadingPairs>
  <TitlesOfParts>
    <vt:vector size="69" baseType="lpstr">
      <vt:lpstr>Arial</vt:lpstr>
      <vt:lpstr>宋体</vt:lpstr>
      <vt:lpstr>Wingdings</vt:lpstr>
      <vt:lpstr>微软雅黑</vt:lpstr>
      <vt:lpstr>Gill Sans</vt:lpstr>
      <vt:lpstr>Mongolian Baiti</vt:lpstr>
      <vt:lpstr>MS PGothic</vt:lpstr>
      <vt:lpstr>Felix Titling</vt:lpstr>
      <vt:lpstr>Cambria</vt:lpstr>
      <vt:lpstr>.PingFang SC</vt:lpstr>
      <vt:lpstr>Times New Roman</vt:lpstr>
      <vt:lpstr>Calibri</vt:lpstr>
      <vt:lpstr>Yu Gothic</vt:lpstr>
      <vt:lpstr>Gibson</vt:lpstr>
      <vt:lpstr>Verdana</vt:lpstr>
      <vt:lpstr>Arial</vt:lpstr>
      <vt:lpstr>Courier New</vt:lpstr>
      <vt:lpstr>Arial Unicode MS</vt:lpstr>
      <vt:lpstr>等线</vt:lpstr>
      <vt:lpstr>Calibri</vt:lpstr>
      <vt:lpstr>ESRI AMFM Electric</vt:lpstr>
      <vt:lpstr>Gill Sans MT</vt:lpstr>
      <vt:lpstr>Office 主题</vt:lpstr>
      <vt:lpstr>MSPhotoEd.3</vt:lpstr>
      <vt:lpstr>MSPhotoEd.3</vt:lpstr>
      <vt:lpstr>AcroExch.Document.DC</vt:lpstr>
      <vt:lpstr>MSPhotoEd.3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shuang li</dc:creator>
  <cp:lastModifiedBy>小刘</cp:lastModifiedBy>
  <cp:revision>156</cp:revision>
  <dcterms:created xsi:type="dcterms:W3CDTF">2018-09-27T11:54:00Z</dcterms:created>
  <dcterms:modified xsi:type="dcterms:W3CDTF">2019-01-01T13:07:17Z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$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2018-10-11T06:57:41Z</vt:filetime>
  </property>
  <property fmtid="{D5CDD505-2E9C-101B-9397-08002B2CF9AE}" pid="12" name="KSOProductBuildVer">
    <vt:lpwstr>2052-10.1.0.7670</vt:lpwstr>
  </property>
</Properties>
</file>